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419" r:id="rId6"/>
    <p:sldId id="433" r:id="rId7"/>
    <p:sldId id="434" r:id="rId8"/>
    <p:sldId id="435" r:id="rId9"/>
    <p:sldId id="436" r:id="rId10"/>
    <p:sldId id="437" r:id="rId11"/>
    <p:sldId id="438" r:id="rId12"/>
    <p:sldId id="439" r:id="rId13"/>
    <p:sldId id="442" r:id="rId14"/>
    <p:sldId id="443" r:id="rId15"/>
    <p:sldId id="444" r:id="rId16"/>
    <p:sldId id="256" r:id="rId17"/>
    <p:sldId id="440" r:id="rId18"/>
    <p:sldId id="44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581"/>
    <a:srgbClr val="66B245"/>
    <a:srgbClr val="0064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BB8E48-43E0-4A1F-87B1-8019446744F2}" v="3" dt="2024-06-05T06:05:51.7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7"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a Galan" userId="07f83539-c5cd-42cf-a829-d432bc44c3ce" providerId="ADAL" clId="{B5BB8E48-43E0-4A1F-87B1-8019446744F2}"/>
    <pc:docChg chg="undo custSel addSld delSld modSld sldOrd">
      <pc:chgData name="Ana Galan" userId="07f83539-c5cd-42cf-a829-d432bc44c3ce" providerId="ADAL" clId="{B5BB8E48-43E0-4A1F-87B1-8019446744F2}" dt="2024-06-05T06:30:44.661" v="2178" actId="404"/>
      <pc:docMkLst>
        <pc:docMk/>
      </pc:docMkLst>
      <pc:sldChg chg="modSp mod ord">
        <pc:chgData name="Ana Galan" userId="07f83539-c5cd-42cf-a829-d432bc44c3ce" providerId="ADAL" clId="{B5BB8E48-43E0-4A1F-87B1-8019446744F2}" dt="2024-06-04T18:51:22.128" v="1784" actId="20577"/>
        <pc:sldMkLst>
          <pc:docMk/>
          <pc:sldMk cId="1267650244" sldId="256"/>
        </pc:sldMkLst>
        <pc:spChg chg="mod">
          <ac:chgData name="Ana Galan" userId="07f83539-c5cd-42cf-a829-d432bc44c3ce" providerId="ADAL" clId="{B5BB8E48-43E0-4A1F-87B1-8019446744F2}" dt="2024-06-02T16:21:00.795" v="1445" actId="113"/>
          <ac:spMkLst>
            <pc:docMk/>
            <pc:sldMk cId="1267650244" sldId="256"/>
            <ac:spMk id="12" creationId="{425B486C-C53C-5B56-7FF5-43CF92EE5637}"/>
          </ac:spMkLst>
        </pc:spChg>
        <pc:spChg chg="mod">
          <ac:chgData name="Ana Galan" userId="07f83539-c5cd-42cf-a829-d432bc44c3ce" providerId="ADAL" clId="{B5BB8E48-43E0-4A1F-87B1-8019446744F2}" dt="2024-05-30T16:21:12.540" v="196" actId="403"/>
          <ac:spMkLst>
            <pc:docMk/>
            <pc:sldMk cId="1267650244" sldId="256"/>
            <ac:spMk id="20" creationId="{E791AF3F-310A-3D27-0474-E9B3251E0ACB}"/>
          </ac:spMkLst>
        </pc:spChg>
        <pc:spChg chg="mod">
          <ac:chgData name="Ana Galan" userId="07f83539-c5cd-42cf-a829-d432bc44c3ce" providerId="ADAL" clId="{B5BB8E48-43E0-4A1F-87B1-8019446744F2}" dt="2024-06-04T18:51:22.128" v="1784" actId="20577"/>
          <ac:spMkLst>
            <pc:docMk/>
            <pc:sldMk cId="1267650244" sldId="256"/>
            <ac:spMk id="21" creationId="{B92C486B-7E48-D477-D61D-439E74594D38}"/>
          </ac:spMkLst>
        </pc:spChg>
      </pc:sldChg>
      <pc:sldChg chg="modSp mod">
        <pc:chgData name="Ana Galan" userId="07f83539-c5cd-42cf-a829-d432bc44c3ce" providerId="ADAL" clId="{B5BB8E48-43E0-4A1F-87B1-8019446744F2}" dt="2024-05-30T15:01:29.060" v="1" actId="14100"/>
        <pc:sldMkLst>
          <pc:docMk/>
          <pc:sldMk cId="1594520045" sldId="437"/>
        </pc:sldMkLst>
        <pc:spChg chg="mod">
          <ac:chgData name="Ana Galan" userId="07f83539-c5cd-42cf-a829-d432bc44c3ce" providerId="ADAL" clId="{B5BB8E48-43E0-4A1F-87B1-8019446744F2}" dt="2024-05-30T15:01:29.060" v="1" actId="14100"/>
          <ac:spMkLst>
            <pc:docMk/>
            <pc:sldMk cId="1594520045" sldId="437"/>
            <ac:spMk id="9" creationId="{8883074C-52EF-D4AC-49FA-F5D6362F73E3}"/>
          </ac:spMkLst>
        </pc:spChg>
      </pc:sldChg>
      <pc:sldChg chg="modSp mod">
        <pc:chgData name="Ana Galan" userId="07f83539-c5cd-42cf-a829-d432bc44c3ce" providerId="ADAL" clId="{B5BB8E48-43E0-4A1F-87B1-8019446744F2}" dt="2024-06-05T06:22:09.351" v="1969" actId="404"/>
        <pc:sldMkLst>
          <pc:docMk/>
          <pc:sldMk cId="1790225036" sldId="438"/>
        </pc:sldMkLst>
        <pc:spChg chg="mod">
          <ac:chgData name="Ana Galan" userId="07f83539-c5cd-42cf-a829-d432bc44c3ce" providerId="ADAL" clId="{B5BB8E48-43E0-4A1F-87B1-8019446744F2}" dt="2024-06-05T06:22:09.351" v="1969" actId="404"/>
          <ac:spMkLst>
            <pc:docMk/>
            <pc:sldMk cId="1790225036" sldId="438"/>
            <ac:spMk id="9" creationId="{8883074C-52EF-D4AC-49FA-F5D6362F73E3}"/>
          </ac:spMkLst>
        </pc:spChg>
      </pc:sldChg>
      <pc:sldChg chg="modSp mod">
        <pc:chgData name="Ana Galan" userId="07f83539-c5cd-42cf-a829-d432bc44c3ce" providerId="ADAL" clId="{B5BB8E48-43E0-4A1F-87B1-8019446744F2}" dt="2024-06-05T06:24:40.793" v="2057" actId="20577"/>
        <pc:sldMkLst>
          <pc:docMk/>
          <pc:sldMk cId="3716407865" sldId="439"/>
        </pc:sldMkLst>
        <pc:spChg chg="mod">
          <ac:chgData name="Ana Galan" userId="07f83539-c5cd-42cf-a829-d432bc44c3ce" providerId="ADAL" clId="{B5BB8E48-43E0-4A1F-87B1-8019446744F2}" dt="2024-06-05T06:24:40.793" v="2057" actId="20577"/>
          <ac:spMkLst>
            <pc:docMk/>
            <pc:sldMk cId="3716407865" sldId="439"/>
            <ac:spMk id="9" creationId="{8883074C-52EF-D4AC-49FA-F5D6362F73E3}"/>
          </ac:spMkLst>
        </pc:spChg>
      </pc:sldChg>
      <pc:sldChg chg="addSp delSp modSp add mod ord">
        <pc:chgData name="Ana Galan" userId="07f83539-c5cd-42cf-a829-d432bc44c3ce" providerId="ADAL" clId="{B5BB8E48-43E0-4A1F-87B1-8019446744F2}" dt="2024-06-04T19:16:40.344" v="1820" actId="20577"/>
        <pc:sldMkLst>
          <pc:docMk/>
          <pc:sldMk cId="439225859" sldId="440"/>
        </pc:sldMkLst>
        <pc:spChg chg="add del mod">
          <ac:chgData name="Ana Galan" userId="07f83539-c5cd-42cf-a829-d432bc44c3ce" providerId="ADAL" clId="{B5BB8E48-43E0-4A1F-87B1-8019446744F2}" dt="2024-06-02T16:18:14.042" v="1353" actId="478"/>
          <ac:spMkLst>
            <pc:docMk/>
            <pc:sldMk cId="439225859" sldId="440"/>
            <ac:spMk id="3" creationId="{C4DB43AA-D692-4D28-299F-05A295E88692}"/>
          </ac:spMkLst>
        </pc:spChg>
        <pc:spChg chg="del mod">
          <ac:chgData name="Ana Galan" userId="07f83539-c5cd-42cf-a829-d432bc44c3ce" providerId="ADAL" clId="{B5BB8E48-43E0-4A1F-87B1-8019446744F2}" dt="2024-06-02T16:18:12.502" v="1352" actId="478"/>
          <ac:spMkLst>
            <pc:docMk/>
            <pc:sldMk cId="439225859" sldId="440"/>
            <ac:spMk id="12" creationId="{425B486C-C53C-5B56-7FF5-43CF92EE5637}"/>
          </ac:spMkLst>
        </pc:spChg>
        <pc:spChg chg="mod">
          <ac:chgData name="Ana Galan" userId="07f83539-c5cd-42cf-a829-d432bc44c3ce" providerId="ADAL" clId="{B5BB8E48-43E0-4A1F-87B1-8019446744F2}" dt="2024-06-04T19:16:40.344" v="1820" actId="20577"/>
          <ac:spMkLst>
            <pc:docMk/>
            <pc:sldMk cId="439225859" sldId="440"/>
            <ac:spMk id="21" creationId="{B92C486B-7E48-D477-D61D-439E74594D38}"/>
          </ac:spMkLst>
        </pc:spChg>
      </pc:sldChg>
      <pc:sldChg chg="add del ord">
        <pc:chgData name="Ana Galan" userId="07f83539-c5cd-42cf-a829-d432bc44c3ce" providerId="ADAL" clId="{B5BB8E48-43E0-4A1F-87B1-8019446744F2}" dt="2024-06-02T16:21:14.894" v="1446" actId="2696"/>
        <pc:sldMkLst>
          <pc:docMk/>
          <pc:sldMk cId="773108628" sldId="441"/>
        </pc:sldMkLst>
      </pc:sldChg>
      <pc:sldChg chg="addSp modSp add mod">
        <pc:chgData name="Ana Galan" userId="07f83539-c5cd-42cf-a829-d432bc44c3ce" providerId="ADAL" clId="{B5BB8E48-43E0-4A1F-87B1-8019446744F2}" dt="2024-06-02T18:54:49.659" v="1776" actId="1076"/>
        <pc:sldMkLst>
          <pc:docMk/>
          <pc:sldMk cId="3795857187" sldId="441"/>
        </pc:sldMkLst>
        <pc:spChg chg="mod">
          <ac:chgData name="Ana Galan" userId="07f83539-c5cd-42cf-a829-d432bc44c3ce" providerId="ADAL" clId="{B5BB8E48-43E0-4A1F-87B1-8019446744F2}" dt="2024-06-02T18:45:52.401" v="1616" actId="14100"/>
          <ac:spMkLst>
            <pc:docMk/>
            <pc:sldMk cId="3795857187" sldId="441"/>
            <ac:spMk id="21" creationId="{B92C486B-7E48-D477-D61D-439E74594D38}"/>
          </ac:spMkLst>
        </pc:spChg>
        <pc:picChg chg="add mod">
          <ac:chgData name="Ana Galan" userId="07f83539-c5cd-42cf-a829-d432bc44c3ce" providerId="ADAL" clId="{B5BB8E48-43E0-4A1F-87B1-8019446744F2}" dt="2024-06-02T18:54:49.659" v="1776" actId="1076"/>
          <ac:picMkLst>
            <pc:docMk/>
            <pc:sldMk cId="3795857187" sldId="441"/>
            <ac:picMk id="2" creationId="{7D8B0129-8DC0-BE70-959B-30486CB2CFF1}"/>
          </ac:picMkLst>
        </pc:picChg>
      </pc:sldChg>
      <pc:sldChg chg="addSp delSp modSp add mod modClrScheme chgLayout">
        <pc:chgData name="Ana Galan" userId="07f83539-c5cd-42cf-a829-d432bc44c3ce" providerId="ADAL" clId="{B5BB8E48-43E0-4A1F-87B1-8019446744F2}" dt="2024-06-05T06:05:01.913" v="1830" actId="732"/>
        <pc:sldMkLst>
          <pc:docMk/>
          <pc:sldMk cId="1064354236" sldId="442"/>
        </pc:sldMkLst>
        <pc:spChg chg="mod">
          <ac:chgData name="Ana Galan" userId="07f83539-c5cd-42cf-a829-d432bc44c3ce" providerId="ADAL" clId="{B5BB8E48-43E0-4A1F-87B1-8019446744F2}" dt="2024-06-05T06:04:39.593" v="1827" actId="26606"/>
          <ac:spMkLst>
            <pc:docMk/>
            <pc:sldMk cId="1064354236" sldId="442"/>
            <ac:spMk id="2" creationId="{6CA17A6C-13BD-6C82-6729-320970F4160F}"/>
          </ac:spMkLst>
        </pc:spChg>
        <pc:spChg chg="del">
          <ac:chgData name="Ana Galan" userId="07f83539-c5cd-42cf-a829-d432bc44c3ce" providerId="ADAL" clId="{B5BB8E48-43E0-4A1F-87B1-8019446744F2}" dt="2024-06-05T05:57:45.489" v="1822" actId="478"/>
          <ac:spMkLst>
            <pc:docMk/>
            <pc:sldMk cId="1064354236" sldId="442"/>
            <ac:spMk id="9" creationId="{8883074C-52EF-D4AC-49FA-F5D6362F73E3}"/>
          </ac:spMkLst>
        </pc:spChg>
        <pc:picChg chg="add mod modCrop">
          <ac:chgData name="Ana Galan" userId="07f83539-c5cd-42cf-a829-d432bc44c3ce" providerId="ADAL" clId="{B5BB8E48-43E0-4A1F-87B1-8019446744F2}" dt="2024-06-05T06:05:01.913" v="1830" actId="732"/>
          <ac:picMkLst>
            <pc:docMk/>
            <pc:sldMk cId="1064354236" sldId="442"/>
            <ac:picMk id="4" creationId="{B517B261-6CF1-0476-1592-91CCAEFE2DF1}"/>
          </ac:picMkLst>
        </pc:picChg>
      </pc:sldChg>
      <pc:sldChg chg="addSp delSp modSp add mod">
        <pc:chgData name="Ana Galan" userId="07f83539-c5cd-42cf-a829-d432bc44c3ce" providerId="ADAL" clId="{B5BB8E48-43E0-4A1F-87B1-8019446744F2}" dt="2024-06-05T06:26:19.132" v="2066" actId="2711"/>
        <pc:sldMkLst>
          <pc:docMk/>
          <pc:sldMk cId="3967492163" sldId="443"/>
        </pc:sldMkLst>
        <pc:spChg chg="add mod">
          <ac:chgData name="Ana Galan" userId="07f83539-c5cd-42cf-a829-d432bc44c3ce" providerId="ADAL" clId="{B5BB8E48-43E0-4A1F-87B1-8019446744F2}" dt="2024-06-05T06:26:19.132" v="2066" actId="2711"/>
          <ac:spMkLst>
            <pc:docMk/>
            <pc:sldMk cId="3967492163" sldId="443"/>
            <ac:spMk id="3" creationId="{4A4D40F4-9B83-D40D-A8A0-8591D4FB33A0}"/>
          </ac:spMkLst>
        </pc:spChg>
        <pc:picChg chg="del">
          <ac:chgData name="Ana Galan" userId="07f83539-c5cd-42cf-a829-d432bc44c3ce" providerId="ADAL" clId="{B5BB8E48-43E0-4A1F-87B1-8019446744F2}" dt="2024-06-05T06:05:45.833" v="1832" actId="478"/>
          <ac:picMkLst>
            <pc:docMk/>
            <pc:sldMk cId="3967492163" sldId="443"/>
            <ac:picMk id="4" creationId="{B517B261-6CF1-0476-1592-91CCAEFE2DF1}"/>
          </ac:picMkLst>
        </pc:picChg>
      </pc:sldChg>
      <pc:sldChg chg="modSp add mod">
        <pc:chgData name="Ana Galan" userId="07f83539-c5cd-42cf-a829-d432bc44c3ce" providerId="ADAL" clId="{B5BB8E48-43E0-4A1F-87B1-8019446744F2}" dt="2024-06-05T06:30:44.661" v="2178" actId="404"/>
        <pc:sldMkLst>
          <pc:docMk/>
          <pc:sldMk cId="1418671239" sldId="444"/>
        </pc:sldMkLst>
        <pc:spChg chg="mod">
          <ac:chgData name="Ana Galan" userId="07f83539-c5cd-42cf-a829-d432bc44c3ce" providerId="ADAL" clId="{B5BB8E48-43E0-4A1F-87B1-8019446744F2}" dt="2024-06-05T06:30:44.661" v="2178" actId="404"/>
          <ac:spMkLst>
            <pc:docMk/>
            <pc:sldMk cId="1418671239" sldId="444"/>
            <ac:spMk id="3" creationId="{4A4D40F4-9B83-D40D-A8A0-8591D4FB33A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41746-B279-6000-F365-5B7539F54956}"/>
              </a:ext>
            </a:extLst>
          </p:cNvPr>
          <p:cNvSpPr>
            <a:spLocks noGrp="1"/>
          </p:cNvSpPr>
          <p:nvPr>
            <p:ph type="ctrTitle"/>
          </p:nvPr>
        </p:nvSpPr>
        <p:spPr>
          <a:xfrm>
            <a:off x="1524000" y="1122363"/>
            <a:ext cx="9144000" cy="2387600"/>
          </a:xfrm>
        </p:spPr>
        <p:txBody>
          <a:bodyPr anchor="b">
            <a:normAutofit/>
          </a:bodyPr>
          <a:lstStyle>
            <a:lvl1pPr algn="l">
              <a:defRPr sz="4800">
                <a:solidFill>
                  <a:srgbClr val="008581"/>
                </a:solidFill>
                <a:latin typeface="Gilroy Light" panose="00000400000000000000" pitchFamily="50"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ECAA12A-03BD-682F-693E-E1F1AEFF38C5}"/>
              </a:ext>
            </a:extLst>
          </p:cNvPr>
          <p:cNvSpPr>
            <a:spLocks noGrp="1"/>
          </p:cNvSpPr>
          <p:nvPr>
            <p:ph type="subTitle" idx="1"/>
          </p:nvPr>
        </p:nvSpPr>
        <p:spPr>
          <a:xfrm>
            <a:off x="1524000" y="3602038"/>
            <a:ext cx="9144000" cy="1655762"/>
          </a:xfrm>
        </p:spPr>
        <p:txBody>
          <a:bodyPr/>
          <a:lstStyle>
            <a:lvl1pPr marL="0" indent="0" algn="l">
              <a:buNone/>
              <a:defRPr sz="2400">
                <a:solidFill>
                  <a:srgbClr val="66B245"/>
                </a:solidFill>
                <a:latin typeface="Gilroy Bold" panose="000008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5" name="Picture 4" descr="A logo on a white background&#10;&#10;Description automatically generated">
            <a:extLst>
              <a:ext uri="{FF2B5EF4-FFF2-40B4-BE49-F238E27FC236}">
                <a16:creationId xmlns:a16="http://schemas.microsoft.com/office/drawing/2014/main" id="{05F5DBDB-4025-AB4F-BA4C-76E5B156892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95869" y="5349875"/>
            <a:ext cx="1600262" cy="1600262"/>
          </a:xfrm>
          <a:prstGeom prst="rect">
            <a:avLst/>
          </a:prstGeom>
        </p:spPr>
      </p:pic>
    </p:spTree>
    <p:extLst>
      <p:ext uri="{BB962C8B-B14F-4D97-AF65-F5344CB8AC3E}">
        <p14:creationId xmlns:p14="http://schemas.microsoft.com/office/powerpoint/2010/main" val="2945323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034C5-C333-7B01-263A-D5ABA49FDC3D}"/>
              </a:ext>
            </a:extLst>
          </p:cNvPr>
          <p:cNvSpPr>
            <a:spLocks noGrp="1"/>
          </p:cNvSpPr>
          <p:nvPr>
            <p:ph type="title"/>
          </p:nvPr>
        </p:nvSpPr>
        <p:spPr>
          <a:xfrm>
            <a:off x="838200" y="365125"/>
            <a:ext cx="9401355" cy="1325563"/>
          </a:xfrm>
        </p:spPr>
        <p:txBody>
          <a:bodyPr/>
          <a:lstStyle>
            <a:lvl1pPr>
              <a:defRPr>
                <a:solidFill>
                  <a:srgbClr val="008581"/>
                </a:solidFill>
                <a:latin typeface="Gilroy Medium" panose="00000600000000000000" pitchFamily="50" charset="0"/>
              </a:defRPr>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9FA7DE5-347F-76CA-20CB-5792BBC1800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5AF848-FB71-7B45-4686-3EB1D0DAC16C}"/>
              </a:ext>
            </a:extLst>
          </p:cNvPr>
          <p:cNvSpPr>
            <a:spLocks noGrp="1"/>
          </p:cNvSpPr>
          <p:nvPr>
            <p:ph type="dt" sz="half" idx="10"/>
          </p:nvPr>
        </p:nvSpPr>
        <p:spPr/>
        <p:txBody>
          <a:bodyPr/>
          <a:lstStyle/>
          <a:p>
            <a:fld id="{B5DA024F-329B-4F5B-879D-332847F4B989}" type="datetimeFigureOut">
              <a:rPr lang="en-US" smtClean="0"/>
              <a:t>6/5/2024</a:t>
            </a:fld>
            <a:endParaRPr lang="en-US"/>
          </a:p>
        </p:txBody>
      </p:sp>
      <p:sp>
        <p:nvSpPr>
          <p:cNvPr id="5" name="Footer Placeholder 4">
            <a:extLst>
              <a:ext uri="{FF2B5EF4-FFF2-40B4-BE49-F238E27FC236}">
                <a16:creationId xmlns:a16="http://schemas.microsoft.com/office/drawing/2014/main" id="{540D6CF2-9E02-097E-4634-4AF1C5B366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610BE5-7602-0B22-68C2-52FF55082C71}"/>
              </a:ext>
            </a:extLst>
          </p:cNvPr>
          <p:cNvSpPr>
            <a:spLocks noGrp="1"/>
          </p:cNvSpPr>
          <p:nvPr>
            <p:ph type="sldNum" sz="quarter" idx="12"/>
          </p:nvPr>
        </p:nvSpPr>
        <p:spPr/>
        <p:txBody>
          <a:bodyPr/>
          <a:lstStyle/>
          <a:p>
            <a:fld id="{C37D8F6D-E22B-4ADE-9D98-1660D25E90A2}" type="slidenum">
              <a:rPr lang="en-US" smtClean="0"/>
              <a:t>‹#›</a:t>
            </a:fld>
            <a:endParaRPr lang="en-US"/>
          </a:p>
        </p:txBody>
      </p:sp>
      <p:pic>
        <p:nvPicPr>
          <p:cNvPr id="7" name="Picture 6" descr="A logo on a white background&#10;&#10;Description automatically generated">
            <a:extLst>
              <a:ext uri="{FF2B5EF4-FFF2-40B4-BE49-F238E27FC236}">
                <a16:creationId xmlns:a16="http://schemas.microsoft.com/office/drawing/2014/main" id="{EA26EE6F-0521-20AF-459C-7BD1B63F9EC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34446" y="236964"/>
            <a:ext cx="1581884" cy="1581884"/>
          </a:xfrm>
          <a:prstGeom prst="rect">
            <a:avLst/>
          </a:prstGeom>
        </p:spPr>
      </p:pic>
    </p:spTree>
    <p:extLst>
      <p:ext uri="{BB962C8B-B14F-4D97-AF65-F5344CB8AC3E}">
        <p14:creationId xmlns:p14="http://schemas.microsoft.com/office/powerpoint/2010/main" val="3684309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694AD3-DB6E-F498-D926-46A3101C2BD7}"/>
              </a:ext>
            </a:extLst>
          </p:cNvPr>
          <p:cNvSpPr>
            <a:spLocks noGrp="1"/>
          </p:cNvSpPr>
          <p:nvPr>
            <p:ph type="title" orient="vert"/>
          </p:nvPr>
        </p:nvSpPr>
        <p:spPr>
          <a:xfrm>
            <a:off x="8724900" y="365125"/>
            <a:ext cx="2628900" cy="5811838"/>
          </a:xfrm>
        </p:spPr>
        <p:txBody>
          <a:bodyPr vert="eaVert"/>
          <a:lstStyle>
            <a:lvl1pPr>
              <a:defRPr>
                <a:solidFill>
                  <a:srgbClr val="008581"/>
                </a:solidFill>
                <a:latin typeface="Gilroy Medium" panose="00000600000000000000" pitchFamily="50" charset="0"/>
              </a:defRPr>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9A671454-679C-F244-99A4-1D3761F17B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37408A-11C8-8E29-77F2-8FF026FAAC0D}"/>
              </a:ext>
            </a:extLst>
          </p:cNvPr>
          <p:cNvSpPr>
            <a:spLocks noGrp="1"/>
          </p:cNvSpPr>
          <p:nvPr>
            <p:ph type="dt" sz="half" idx="10"/>
          </p:nvPr>
        </p:nvSpPr>
        <p:spPr/>
        <p:txBody>
          <a:bodyPr/>
          <a:lstStyle/>
          <a:p>
            <a:fld id="{B5DA024F-329B-4F5B-879D-332847F4B989}" type="datetimeFigureOut">
              <a:rPr lang="en-US" smtClean="0"/>
              <a:t>6/5/2024</a:t>
            </a:fld>
            <a:endParaRPr lang="en-US"/>
          </a:p>
        </p:txBody>
      </p:sp>
      <p:sp>
        <p:nvSpPr>
          <p:cNvPr id="5" name="Footer Placeholder 4">
            <a:extLst>
              <a:ext uri="{FF2B5EF4-FFF2-40B4-BE49-F238E27FC236}">
                <a16:creationId xmlns:a16="http://schemas.microsoft.com/office/drawing/2014/main" id="{48F0EF58-61F3-EF98-2BC5-6F5AAA8926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B6D7A8-FCCC-6B03-300C-B24B92F749CE}"/>
              </a:ext>
            </a:extLst>
          </p:cNvPr>
          <p:cNvSpPr>
            <a:spLocks noGrp="1"/>
          </p:cNvSpPr>
          <p:nvPr>
            <p:ph type="sldNum" sz="quarter" idx="12"/>
          </p:nvPr>
        </p:nvSpPr>
        <p:spPr/>
        <p:txBody>
          <a:bodyPr/>
          <a:lstStyle/>
          <a:p>
            <a:fld id="{C37D8F6D-E22B-4ADE-9D98-1660D25E90A2}" type="slidenum">
              <a:rPr lang="en-US" smtClean="0"/>
              <a:t>‹#›</a:t>
            </a:fld>
            <a:endParaRPr lang="en-US"/>
          </a:p>
        </p:txBody>
      </p:sp>
    </p:spTree>
    <p:extLst>
      <p:ext uri="{BB962C8B-B14F-4D97-AF65-F5344CB8AC3E}">
        <p14:creationId xmlns:p14="http://schemas.microsoft.com/office/powerpoint/2010/main" val="263622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CC88B-930D-ADB9-672C-972B670903FB}"/>
              </a:ext>
            </a:extLst>
          </p:cNvPr>
          <p:cNvSpPr>
            <a:spLocks noGrp="1"/>
          </p:cNvSpPr>
          <p:nvPr>
            <p:ph type="title"/>
          </p:nvPr>
        </p:nvSpPr>
        <p:spPr/>
        <p:txBody>
          <a:bodyPr/>
          <a:lstStyle>
            <a:lvl1pPr>
              <a:defRPr>
                <a:solidFill>
                  <a:srgbClr val="008581"/>
                </a:solidFill>
                <a:latin typeface="Gilroy Medium" panose="00000600000000000000" pitchFamily="50"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C0BF9D3-E567-A84D-5C64-ED8DBB2BC6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E1DB39C-6485-F4E9-A34B-26798D6E8DB7}"/>
              </a:ext>
            </a:extLst>
          </p:cNvPr>
          <p:cNvSpPr>
            <a:spLocks noGrp="1"/>
          </p:cNvSpPr>
          <p:nvPr>
            <p:ph type="dt" sz="half" idx="10"/>
          </p:nvPr>
        </p:nvSpPr>
        <p:spPr/>
        <p:txBody>
          <a:bodyPr/>
          <a:lstStyle/>
          <a:p>
            <a:fld id="{B5DA024F-329B-4F5B-879D-332847F4B989}" type="datetimeFigureOut">
              <a:rPr lang="en-US" smtClean="0"/>
              <a:t>6/5/2024</a:t>
            </a:fld>
            <a:endParaRPr lang="en-US"/>
          </a:p>
        </p:txBody>
      </p:sp>
      <p:sp>
        <p:nvSpPr>
          <p:cNvPr id="5" name="Footer Placeholder 4">
            <a:extLst>
              <a:ext uri="{FF2B5EF4-FFF2-40B4-BE49-F238E27FC236}">
                <a16:creationId xmlns:a16="http://schemas.microsoft.com/office/drawing/2014/main" id="{A4B93E5A-2F89-3BAE-6865-9816F063C7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23B665-5BD1-2906-C7E7-9ADB49AEDF16}"/>
              </a:ext>
            </a:extLst>
          </p:cNvPr>
          <p:cNvSpPr>
            <a:spLocks noGrp="1"/>
          </p:cNvSpPr>
          <p:nvPr>
            <p:ph type="sldNum" sz="quarter" idx="12"/>
          </p:nvPr>
        </p:nvSpPr>
        <p:spPr/>
        <p:txBody>
          <a:bodyPr/>
          <a:lstStyle/>
          <a:p>
            <a:fld id="{C37D8F6D-E22B-4ADE-9D98-1660D25E90A2}" type="slidenum">
              <a:rPr lang="en-US" smtClean="0"/>
              <a:t>‹#›</a:t>
            </a:fld>
            <a:endParaRPr lang="en-US"/>
          </a:p>
        </p:txBody>
      </p:sp>
      <p:pic>
        <p:nvPicPr>
          <p:cNvPr id="7" name="Picture 6" descr="A logo on a white background&#10;&#10;Description automatically generated">
            <a:extLst>
              <a:ext uri="{FF2B5EF4-FFF2-40B4-BE49-F238E27FC236}">
                <a16:creationId xmlns:a16="http://schemas.microsoft.com/office/drawing/2014/main" id="{AA93BC93-E526-64B2-6E05-C515573C2D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34446" y="236964"/>
            <a:ext cx="1581884" cy="1581884"/>
          </a:xfrm>
          <a:prstGeom prst="rect">
            <a:avLst/>
          </a:prstGeom>
        </p:spPr>
      </p:pic>
    </p:spTree>
    <p:extLst>
      <p:ext uri="{BB962C8B-B14F-4D97-AF65-F5344CB8AC3E}">
        <p14:creationId xmlns:p14="http://schemas.microsoft.com/office/powerpoint/2010/main" val="700682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E4B6F-4805-7C3F-BC85-A69A873F732A}"/>
              </a:ext>
            </a:extLst>
          </p:cNvPr>
          <p:cNvSpPr>
            <a:spLocks noGrp="1"/>
          </p:cNvSpPr>
          <p:nvPr>
            <p:ph type="title"/>
          </p:nvPr>
        </p:nvSpPr>
        <p:spPr>
          <a:xfrm>
            <a:off x="831850" y="1709738"/>
            <a:ext cx="10515600" cy="2852737"/>
          </a:xfrm>
        </p:spPr>
        <p:txBody>
          <a:bodyPr anchor="b"/>
          <a:lstStyle>
            <a:lvl1pPr>
              <a:defRPr sz="6000">
                <a:solidFill>
                  <a:srgbClr val="008581"/>
                </a:solidFill>
                <a:latin typeface="Gilroy Light" panose="00000400000000000000" pitchFamily="50" charset="0"/>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FB09C6F-AE9A-4EA1-0A1A-AFF09DEF301A}"/>
              </a:ext>
            </a:extLst>
          </p:cNvPr>
          <p:cNvSpPr>
            <a:spLocks noGrp="1"/>
          </p:cNvSpPr>
          <p:nvPr>
            <p:ph type="body" idx="1"/>
          </p:nvPr>
        </p:nvSpPr>
        <p:spPr>
          <a:xfrm>
            <a:off x="831850" y="4589463"/>
            <a:ext cx="10515600" cy="1500187"/>
          </a:xfrm>
        </p:spPr>
        <p:txBody>
          <a:bodyPr/>
          <a:lstStyle>
            <a:lvl1pPr marL="0" indent="0">
              <a:buNone/>
              <a:defRPr sz="2400">
                <a:solidFill>
                  <a:srgbClr val="66B245"/>
                </a:solidFill>
                <a:latin typeface="Gilroy Bold" panose="00000800000000000000" pitchFamily="5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DD2EF1-8724-5C3E-3315-A84076FB4EFB}"/>
              </a:ext>
            </a:extLst>
          </p:cNvPr>
          <p:cNvSpPr>
            <a:spLocks noGrp="1"/>
          </p:cNvSpPr>
          <p:nvPr>
            <p:ph type="dt" sz="half" idx="10"/>
          </p:nvPr>
        </p:nvSpPr>
        <p:spPr/>
        <p:txBody>
          <a:bodyPr/>
          <a:lstStyle/>
          <a:p>
            <a:fld id="{B5DA024F-329B-4F5B-879D-332847F4B989}" type="datetimeFigureOut">
              <a:rPr lang="en-US" smtClean="0"/>
              <a:t>6/5/2024</a:t>
            </a:fld>
            <a:endParaRPr lang="en-US"/>
          </a:p>
        </p:txBody>
      </p:sp>
      <p:sp>
        <p:nvSpPr>
          <p:cNvPr id="5" name="Footer Placeholder 4">
            <a:extLst>
              <a:ext uri="{FF2B5EF4-FFF2-40B4-BE49-F238E27FC236}">
                <a16:creationId xmlns:a16="http://schemas.microsoft.com/office/drawing/2014/main" id="{3EA92355-FE49-674B-F729-2E15DBF878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3FD317-A790-5486-F32A-50E17D8FAE07}"/>
              </a:ext>
            </a:extLst>
          </p:cNvPr>
          <p:cNvSpPr>
            <a:spLocks noGrp="1"/>
          </p:cNvSpPr>
          <p:nvPr>
            <p:ph type="sldNum" sz="quarter" idx="12"/>
          </p:nvPr>
        </p:nvSpPr>
        <p:spPr/>
        <p:txBody>
          <a:bodyPr/>
          <a:lstStyle/>
          <a:p>
            <a:fld id="{C37D8F6D-E22B-4ADE-9D98-1660D25E90A2}" type="slidenum">
              <a:rPr lang="en-US" smtClean="0"/>
              <a:t>‹#›</a:t>
            </a:fld>
            <a:endParaRPr lang="en-US"/>
          </a:p>
        </p:txBody>
      </p:sp>
    </p:spTree>
    <p:extLst>
      <p:ext uri="{BB962C8B-B14F-4D97-AF65-F5344CB8AC3E}">
        <p14:creationId xmlns:p14="http://schemas.microsoft.com/office/powerpoint/2010/main" val="1409535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0BBC7-C3F5-5C81-66C2-8B2A582C7D75}"/>
              </a:ext>
            </a:extLst>
          </p:cNvPr>
          <p:cNvSpPr>
            <a:spLocks noGrp="1"/>
          </p:cNvSpPr>
          <p:nvPr>
            <p:ph type="title"/>
          </p:nvPr>
        </p:nvSpPr>
        <p:spPr>
          <a:xfrm>
            <a:off x="838200" y="365125"/>
            <a:ext cx="9332343" cy="1325563"/>
          </a:xfrm>
        </p:spPr>
        <p:txBody>
          <a:bodyPr/>
          <a:lstStyle>
            <a:lvl1pPr>
              <a:defRPr>
                <a:solidFill>
                  <a:srgbClr val="008581"/>
                </a:solidFill>
                <a:latin typeface="Gilroy Medium" panose="00000600000000000000" pitchFamily="50"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CDB3FB4-CB6A-F367-98AF-58BDDFD9F2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69E3C71-352B-B4C6-C5AF-9752A125954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4BDACB-47FA-53A7-4FF1-862D05B3A424}"/>
              </a:ext>
            </a:extLst>
          </p:cNvPr>
          <p:cNvSpPr>
            <a:spLocks noGrp="1"/>
          </p:cNvSpPr>
          <p:nvPr>
            <p:ph type="dt" sz="half" idx="10"/>
          </p:nvPr>
        </p:nvSpPr>
        <p:spPr/>
        <p:txBody>
          <a:bodyPr/>
          <a:lstStyle/>
          <a:p>
            <a:fld id="{B5DA024F-329B-4F5B-879D-332847F4B989}" type="datetimeFigureOut">
              <a:rPr lang="en-US" smtClean="0"/>
              <a:t>6/5/2024</a:t>
            </a:fld>
            <a:endParaRPr lang="en-US"/>
          </a:p>
        </p:txBody>
      </p:sp>
      <p:sp>
        <p:nvSpPr>
          <p:cNvPr id="6" name="Footer Placeholder 5">
            <a:extLst>
              <a:ext uri="{FF2B5EF4-FFF2-40B4-BE49-F238E27FC236}">
                <a16:creationId xmlns:a16="http://schemas.microsoft.com/office/drawing/2014/main" id="{A0A99888-790B-69AB-4CBD-D73A0480C8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43E6D1-FFCB-D5F1-542C-C1701FA154CE}"/>
              </a:ext>
            </a:extLst>
          </p:cNvPr>
          <p:cNvSpPr>
            <a:spLocks noGrp="1"/>
          </p:cNvSpPr>
          <p:nvPr>
            <p:ph type="sldNum" sz="quarter" idx="12"/>
          </p:nvPr>
        </p:nvSpPr>
        <p:spPr/>
        <p:txBody>
          <a:bodyPr/>
          <a:lstStyle/>
          <a:p>
            <a:fld id="{C37D8F6D-E22B-4ADE-9D98-1660D25E90A2}" type="slidenum">
              <a:rPr lang="en-US" smtClean="0"/>
              <a:t>‹#›</a:t>
            </a:fld>
            <a:endParaRPr lang="en-US"/>
          </a:p>
        </p:txBody>
      </p:sp>
      <p:pic>
        <p:nvPicPr>
          <p:cNvPr id="9" name="Picture 8" descr="A logo on a white background&#10;&#10;Description automatically generated">
            <a:extLst>
              <a:ext uri="{FF2B5EF4-FFF2-40B4-BE49-F238E27FC236}">
                <a16:creationId xmlns:a16="http://schemas.microsoft.com/office/drawing/2014/main" id="{35B639BC-DD0B-492C-15D1-01CE6E727AC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34446" y="236964"/>
            <a:ext cx="1581884" cy="1581884"/>
          </a:xfrm>
          <a:prstGeom prst="rect">
            <a:avLst/>
          </a:prstGeom>
        </p:spPr>
      </p:pic>
    </p:spTree>
    <p:extLst>
      <p:ext uri="{BB962C8B-B14F-4D97-AF65-F5344CB8AC3E}">
        <p14:creationId xmlns:p14="http://schemas.microsoft.com/office/powerpoint/2010/main" val="990867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95D37-61B0-7F3E-401F-3200128A3655}"/>
              </a:ext>
            </a:extLst>
          </p:cNvPr>
          <p:cNvSpPr>
            <a:spLocks noGrp="1"/>
          </p:cNvSpPr>
          <p:nvPr>
            <p:ph type="title"/>
          </p:nvPr>
        </p:nvSpPr>
        <p:spPr>
          <a:xfrm>
            <a:off x="839788" y="365125"/>
            <a:ext cx="9322129" cy="1325563"/>
          </a:xfrm>
        </p:spPr>
        <p:txBody>
          <a:bodyPr/>
          <a:lstStyle>
            <a:lvl1pPr>
              <a:defRPr>
                <a:solidFill>
                  <a:srgbClr val="008581"/>
                </a:solidFill>
                <a:latin typeface="Gilroy Medium" panose="00000600000000000000" pitchFamily="50" charset="0"/>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CEABD6B-8C3E-2823-17C6-C0453F0224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E2E622C-F07E-AC8A-9D43-1CF1E1E8FE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133B783-8A87-B6BC-804B-3D103BF0C5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0C0179-2601-230C-34BB-FD0EDBC3C95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E52873-D55B-C60D-2FD7-C3F4370EE55A}"/>
              </a:ext>
            </a:extLst>
          </p:cNvPr>
          <p:cNvSpPr>
            <a:spLocks noGrp="1"/>
          </p:cNvSpPr>
          <p:nvPr>
            <p:ph type="dt" sz="half" idx="10"/>
          </p:nvPr>
        </p:nvSpPr>
        <p:spPr/>
        <p:txBody>
          <a:bodyPr/>
          <a:lstStyle/>
          <a:p>
            <a:fld id="{B5DA024F-329B-4F5B-879D-332847F4B989}" type="datetimeFigureOut">
              <a:rPr lang="en-US" smtClean="0"/>
              <a:t>6/5/2024</a:t>
            </a:fld>
            <a:endParaRPr lang="en-US"/>
          </a:p>
        </p:txBody>
      </p:sp>
      <p:sp>
        <p:nvSpPr>
          <p:cNvPr id="8" name="Footer Placeholder 7">
            <a:extLst>
              <a:ext uri="{FF2B5EF4-FFF2-40B4-BE49-F238E27FC236}">
                <a16:creationId xmlns:a16="http://schemas.microsoft.com/office/drawing/2014/main" id="{E28EF5B8-7BF6-CF9C-9EC2-77E37722DC0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FFEDB62-5400-E9CB-D3D4-81D4CCB5E1DE}"/>
              </a:ext>
            </a:extLst>
          </p:cNvPr>
          <p:cNvSpPr>
            <a:spLocks noGrp="1"/>
          </p:cNvSpPr>
          <p:nvPr>
            <p:ph type="sldNum" sz="quarter" idx="12"/>
          </p:nvPr>
        </p:nvSpPr>
        <p:spPr/>
        <p:txBody>
          <a:bodyPr/>
          <a:lstStyle/>
          <a:p>
            <a:fld id="{C37D8F6D-E22B-4ADE-9D98-1660D25E90A2}" type="slidenum">
              <a:rPr lang="en-US" smtClean="0"/>
              <a:t>‹#›</a:t>
            </a:fld>
            <a:endParaRPr lang="en-US"/>
          </a:p>
        </p:txBody>
      </p:sp>
      <p:pic>
        <p:nvPicPr>
          <p:cNvPr id="10" name="Picture 9" descr="A logo on a white background&#10;&#10;Description automatically generated">
            <a:extLst>
              <a:ext uri="{FF2B5EF4-FFF2-40B4-BE49-F238E27FC236}">
                <a16:creationId xmlns:a16="http://schemas.microsoft.com/office/drawing/2014/main" id="{70CD6D34-4093-517C-C875-75F4A9AEFC3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34446" y="236964"/>
            <a:ext cx="1581884" cy="1581884"/>
          </a:xfrm>
          <a:prstGeom prst="rect">
            <a:avLst/>
          </a:prstGeom>
        </p:spPr>
      </p:pic>
    </p:spTree>
    <p:extLst>
      <p:ext uri="{BB962C8B-B14F-4D97-AF65-F5344CB8AC3E}">
        <p14:creationId xmlns:p14="http://schemas.microsoft.com/office/powerpoint/2010/main" val="2755920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6867A-FFF9-E248-E7F0-BD0838801249}"/>
              </a:ext>
            </a:extLst>
          </p:cNvPr>
          <p:cNvSpPr>
            <a:spLocks noGrp="1"/>
          </p:cNvSpPr>
          <p:nvPr>
            <p:ph type="title"/>
          </p:nvPr>
        </p:nvSpPr>
        <p:spPr>
          <a:xfrm>
            <a:off x="838200" y="365125"/>
            <a:ext cx="9366849" cy="1325563"/>
          </a:xfrm>
        </p:spPr>
        <p:txBody>
          <a:bodyPr/>
          <a:lstStyle>
            <a:lvl1pPr>
              <a:defRPr>
                <a:solidFill>
                  <a:srgbClr val="008581"/>
                </a:solidFill>
                <a:latin typeface="Gilroy Medium" panose="00000600000000000000" pitchFamily="50" charset="0"/>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771911A-3975-9463-FD04-0869B8F54504}"/>
              </a:ext>
            </a:extLst>
          </p:cNvPr>
          <p:cNvSpPr>
            <a:spLocks noGrp="1"/>
          </p:cNvSpPr>
          <p:nvPr>
            <p:ph type="dt" sz="half" idx="10"/>
          </p:nvPr>
        </p:nvSpPr>
        <p:spPr/>
        <p:txBody>
          <a:bodyPr/>
          <a:lstStyle/>
          <a:p>
            <a:fld id="{B5DA024F-329B-4F5B-879D-332847F4B989}" type="datetimeFigureOut">
              <a:rPr lang="en-US" smtClean="0"/>
              <a:t>6/5/2024</a:t>
            </a:fld>
            <a:endParaRPr lang="en-US"/>
          </a:p>
        </p:txBody>
      </p:sp>
      <p:sp>
        <p:nvSpPr>
          <p:cNvPr id="4" name="Footer Placeholder 3">
            <a:extLst>
              <a:ext uri="{FF2B5EF4-FFF2-40B4-BE49-F238E27FC236}">
                <a16:creationId xmlns:a16="http://schemas.microsoft.com/office/drawing/2014/main" id="{590151F3-CCD2-5A7C-796C-D0459B6D11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D5A56AA-CA2D-3C63-0C16-A628B32179D9}"/>
              </a:ext>
            </a:extLst>
          </p:cNvPr>
          <p:cNvSpPr>
            <a:spLocks noGrp="1"/>
          </p:cNvSpPr>
          <p:nvPr>
            <p:ph type="sldNum" sz="quarter" idx="12"/>
          </p:nvPr>
        </p:nvSpPr>
        <p:spPr/>
        <p:txBody>
          <a:bodyPr/>
          <a:lstStyle/>
          <a:p>
            <a:fld id="{C37D8F6D-E22B-4ADE-9D98-1660D25E90A2}" type="slidenum">
              <a:rPr lang="en-US" smtClean="0"/>
              <a:t>‹#›</a:t>
            </a:fld>
            <a:endParaRPr lang="en-US"/>
          </a:p>
        </p:txBody>
      </p:sp>
      <p:pic>
        <p:nvPicPr>
          <p:cNvPr id="6" name="Picture 5" descr="A logo on a white background&#10;&#10;Description automatically generated">
            <a:extLst>
              <a:ext uri="{FF2B5EF4-FFF2-40B4-BE49-F238E27FC236}">
                <a16:creationId xmlns:a16="http://schemas.microsoft.com/office/drawing/2014/main" id="{98663E77-AA9E-8EBB-8FC8-2802EE6496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34446" y="236964"/>
            <a:ext cx="1581884" cy="1581884"/>
          </a:xfrm>
          <a:prstGeom prst="rect">
            <a:avLst/>
          </a:prstGeom>
        </p:spPr>
      </p:pic>
    </p:spTree>
    <p:extLst>
      <p:ext uri="{BB962C8B-B14F-4D97-AF65-F5344CB8AC3E}">
        <p14:creationId xmlns:p14="http://schemas.microsoft.com/office/powerpoint/2010/main" val="1136640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B3BC6A-E108-6655-E8BC-F3263D42802D}"/>
              </a:ext>
            </a:extLst>
          </p:cNvPr>
          <p:cNvSpPr>
            <a:spLocks noGrp="1"/>
          </p:cNvSpPr>
          <p:nvPr>
            <p:ph type="dt" sz="half" idx="10"/>
          </p:nvPr>
        </p:nvSpPr>
        <p:spPr/>
        <p:txBody>
          <a:bodyPr/>
          <a:lstStyle/>
          <a:p>
            <a:fld id="{B5DA024F-329B-4F5B-879D-332847F4B989}" type="datetimeFigureOut">
              <a:rPr lang="en-US" smtClean="0"/>
              <a:t>6/5/2024</a:t>
            </a:fld>
            <a:endParaRPr lang="en-US"/>
          </a:p>
        </p:txBody>
      </p:sp>
      <p:sp>
        <p:nvSpPr>
          <p:cNvPr id="3" name="Footer Placeholder 2">
            <a:extLst>
              <a:ext uri="{FF2B5EF4-FFF2-40B4-BE49-F238E27FC236}">
                <a16:creationId xmlns:a16="http://schemas.microsoft.com/office/drawing/2014/main" id="{F26BE322-B4F4-0051-36B4-D88661693C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901954-EF4A-5EA8-857E-8875C61AFFA5}"/>
              </a:ext>
            </a:extLst>
          </p:cNvPr>
          <p:cNvSpPr>
            <a:spLocks noGrp="1"/>
          </p:cNvSpPr>
          <p:nvPr>
            <p:ph type="sldNum" sz="quarter" idx="12"/>
          </p:nvPr>
        </p:nvSpPr>
        <p:spPr/>
        <p:txBody>
          <a:bodyPr/>
          <a:lstStyle/>
          <a:p>
            <a:fld id="{C37D8F6D-E22B-4ADE-9D98-1660D25E90A2}" type="slidenum">
              <a:rPr lang="en-US" smtClean="0"/>
              <a:t>‹#›</a:t>
            </a:fld>
            <a:endParaRPr lang="en-US"/>
          </a:p>
        </p:txBody>
      </p:sp>
      <p:pic>
        <p:nvPicPr>
          <p:cNvPr id="5" name="Picture 4" descr="A logo on a white background&#10;&#10;Description automatically generated">
            <a:extLst>
              <a:ext uri="{FF2B5EF4-FFF2-40B4-BE49-F238E27FC236}">
                <a16:creationId xmlns:a16="http://schemas.microsoft.com/office/drawing/2014/main" id="{7ACEE045-2257-A3AF-8026-402D88C232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91644" y="236964"/>
            <a:ext cx="1124685" cy="1124685"/>
          </a:xfrm>
          <a:prstGeom prst="rect">
            <a:avLst/>
          </a:prstGeom>
        </p:spPr>
      </p:pic>
    </p:spTree>
    <p:extLst>
      <p:ext uri="{BB962C8B-B14F-4D97-AF65-F5344CB8AC3E}">
        <p14:creationId xmlns:p14="http://schemas.microsoft.com/office/powerpoint/2010/main" val="1352611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E5BA8-B32E-52CE-DB03-7A2FD96F4AE3}"/>
              </a:ext>
            </a:extLst>
          </p:cNvPr>
          <p:cNvSpPr>
            <a:spLocks noGrp="1"/>
          </p:cNvSpPr>
          <p:nvPr>
            <p:ph type="title"/>
          </p:nvPr>
        </p:nvSpPr>
        <p:spPr>
          <a:xfrm>
            <a:off x="839788" y="457200"/>
            <a:ext cx="3932237" cy="1600200"/>
          </a:xfrm>
        </p:spPr>
        <p:txBody>
          <a:bodyPr anchor="b"/>
          <a:lstStyle>
            <a:lvl1pPr>
              <a:defRPr sz="3200">
                <a:solidFill>
                  <a:srgbClr val="008581"/>
                </a:solidFill>
                <a:latin typeface="Gilroy Medium" panose="00000600000000000000" pitchFamily="50"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BA2C500-5536-6B5D-2ED9-7E3B4FB81B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69245D-8D9C-E403-17A4-B3757FDB9D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C0A246-905F-6000-F441-88733AE4D348}"/>
              </a:ext>
            </a:extLst>
          </p:cNvPr>
          <p:cNvSpPr>
            <a:spLocks noGrp="1"/>
          </p:cNvSpPr>
          <p:nvPr>
            <p:ph type="dt" sz="half" idx="10"/>
          </p:nvPr>
        </p:nvSpPr>
        <p:spPr/>
        <p:txBody>
          <a:bodyPr/>
          <a:lstStyle/>
          <a:p>
            <a:fld id="{B5DA024F-329B-4F5B-879D-332847F4B989}" type="datetimeFigureOut">
              <a:rPr lang="en-US" smtClean="0"/>
              <a:t>6/5/2024</a:t>
            </a:fld>
            <a:endParaRPr lang="en-US"/>
          </a:p>
        </p:txBody>
      </p:sp>
      <p:sp>
        <p:nvSpPr>
          <p:cNvPr id="6" name="Footer Placeholder 5">
            <a:extLst>
              <a:ext uri="{FF2B5EF4-FFF2-40B4-BE49-F238E27FC236}">
                <a16:creationId xmlns:a16="http://schemas.microsoft.com/office/drawing/2014/main" id="{7E5CCBFE-F6EE-EA2C-0EAD-E763909D460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EB3E1A8-C2C9-D0E1-30DA-55D294B90753}"/>
              </a:ext>
            </a:extLst>
          </p:cNvPr>
          <p:cNvSpPr>
            <a:spLocks noGrp="1"/>
          </p:cNvSpPr>
          <p:nvPr>
            <p:ph type="sldNum" sz="quarter" idx="12"/>
          </p:nvPr>
        </p:nvSpPr>
        <p:spPr/>
        <p:txBody>
          <a:bodyPr/>
          <a:lstStyle/>
          <a:p>
            <a:fld id="{C37D8F6D-E22B-4ADE-9D98-1660D25E90A2}" type="slidenum">
              <a:rPr lang="en-US" smtClean="0"/>
              <a:t>‹#›</a:t>
            </a:fld>
            <a:endParaRPr lang="en-US"/>
          </a:p>
        </p:txBody>
      </p:sp>
      <p:pic>
        <p:nvPicPr>
          <p:cNvPr id="8" name="Picture 7" descr="A logo on a white background&#10;&#10;Description automatically generated">
            <a:extLst>
              <a:ext uri="{FF2B5EF4-FFF2-40B4-BE49-F238E27FC236}">
                <a16:creationId xmlns:a16="http://schemas.microsoft.com/office/drawing/2014/main" id="{A2EA0FF6-867B-BDD6-CF1A-B0F5F28CD14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55547" y="21267"/>
            <a:ext cx="1021168" cy="1021168"/>
          </a:xfrm>
          <a:prstGeom prst="rect">
            <a:avLst/>
          </a:prstGeom>
        </p:spPr>
      </p:pic>
    </p:spTree>
    <p:extLst>
      <p:ext uri="{BB962C8B-B14F-4D97-AF65-F5344CB8AC3E}">
        <p14:creationId xmlns:p14="http://schemas.microsoft.com/office/powerpoint/2010/main" val="957913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EC510-4CC1-0A66-9742-99946B860C09}"/>
              </a:ext>
            </a:extLst>
          </p:cNvPr>
          <p:cNvSpPr>
            <a:spLocks noGrp="1"/>
          </p:cNvSpPr>
          <p:nvPr>
            <p:ph type="title"/>
          </p:nvPr>
        </p:nvSpPr>
        <p:spPr>
          <a:xfrm>
            <a:off x="839788" y="457200"/>
            <a:ext cx="3932237" cy="1600200"/>
          </a:xfrm>
        </p:spPr>
        <p:txBody>
          <a:bodyPr anchor="b"/>
          <a:lstStyle>
            <a:lvl1pPr>
              <a:defRPr sz="3200">
                <a:solidFill>
                  <a:srgbClr val="008581"/>
                </a:solidFill>
                <a:latin typeface="Gilroy Medium" panose="00000600000000000000" pitchFamily="50" charset="0"/>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6B1A28A-603B-124D-D6B5-6DC18AFF1C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84769F7-AC93-34BF-8A92-66A53F1B55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7E005D-4045-19C5-C546-9FDBD2B0970C}"/>
              </a:ext>
            </a:extLst>
          </p:cNvPr>
          <p:cNvSpPr>
            <a:spLocks noGrp="1"/>
          </p:cNvSpPr>
          <p:nvPr>
            <p:ph type="dt" sz="half" idx="10"/>
          </p:nvPr>
        </p:nvSpPr>
        <p:spPr/>
        <p:txBody>
          <a:bodyPr/>
          <a:lstStyle/>
          <a:p>
            <a:fld id="{B5DA024F-329B-4F5B-879D-332847F4B989}" type="datetimeFigureOut">
              <a:rPr lang="en-US" smtClean="0"/>
              <a:t>6/5/2024</a:t>
            </a:fld>
            <a:endParaRPr lang="en-US"/>
          </a:p>
        </p:txBody>
      </p:sp>
      <p:sp>
        <p:nvSpPr>
          <p:cNvPr id="6" name="Footer Placeholder 5">
            <a:extLst>
              <a:ext uri="{FF2B5EF4-FFF2-40B4-BE49-F238E27FC236}">
                <a16:creationId xmlns:a16="http://schemas.microsoft.com/office/drawing/2014/main" id="{24E01578-C9CE-C3EC-B680-CFB575B805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3DCD20-A314-B847-3EB8-80BC7F6FB9D9}"/>
              </a:ext>
            </a:extLst>
          </p:cNvPr>
          <p:cNvSpPr>
            <a:spLocks noGrp="1"/>
          </p:cNvSpPr>
          <p:nvPr>
            <p:ph type="sldNum" sz="quarter" idx="12"/>
          </p:nvPr>
        </p:nvSpPr>
        <p:spPr/>
        <p:txBody>
          <a:bodyPr/>
          <a:lstStyle/>
          <a:p>
            <a:fld id="{C37D8F6D-E22B-4ADE-9D98-1660D25E90A2}" type="slidenum">
              <a:rPr lang="en-US" smtClean="0"/>
              <a:t>‹#›</a:t>
            </a:fld>
            <a:endParaRPr lang="en-US"/>
          </a:p>
        </p:txBody>
      </p:sp>
      <p:pic>
        <p:nvPicPr>
          <p:cNvPr id="8" name="Picture 7" descr="A logo on a white background&#10;&#10;Description automatically generated">
            <a:extLst>
              <a:ext uri="{FF2B5EF4-FFF2-40B4-BE49-F238E27FC236}">
                <a16:creationId xmlns:a16="http://schemas.microsoft.com/office/drawing/2014/main" id="{AA2ECB66-6CB2-942A-AE1C-B23F85F179E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55547" y="21267"/>
            <a:ext cx="1021168" cy="1021168"/>
          </a:xfrm>
          <a:prstGeom prst="rect">
            <a:avLst/>
          </a:prstGeom>
        </p:spPr>
      </p:pic>
    </p:spTree>
    <p:extLst>
      <p:ext uri="{BB962C8B-B14F-4D97-AF65-F5344CB8AC3E}">
        <p14:creationId xmlns:p14="http://schemas.microsoft.com/office/powerpoint/2010/main" val="1165783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610916-CB4A-C25D-FC1A-4E63F50ABE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55296D9-84FB-4CC9-D947-2EC1FC7675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6664C1B-FD37-6E70-527C-FDCD6476D4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lumMod val="65000"/>
                    <a:lumOff val="35000"/>
                  </a:schemeClr>
                </a:solidFill>
                <a:latin typeface="Gilroy Medium" panose="00000600000000000000" pitchFamily="50" charset="0"/>
              </a:defRPr>
            </a:lvl1pPr>
          </a:lstStyle>
          <a:p>
            <a:fld id="{B5DA024F-329B-4F5B-879D-332847F4B989}" type="datetimeFigureOut">
              <a:rPr lang="en-US" smtClean="0"/>
              <a:pPr/>
              <a:t>6/5/2024</a:t>
            </a:fld>
            <a:endParaRPr lang="en-US" dirty="0"/>
          </a:p>
        </p:txBody>
      </p:sp>
      <p:sp>
        <p:nvSpPr>
          <p:cNvPr id="5" name="Footer Placeholder 4">
            <a:extLst>
              <a:ext uri="{FF2B5EF4-FFF2-40B4-BE49-F238E27FC236}">
                <a16:creationId xmlns:a16="http://schemas.microsoft.com/office/drawing/2014/main" id="{F52DB98B-1D45-69F6-AA37-9F12A1A89F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811383A-CAB4-8AA3-B7B6-7798DB0921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lumMod val="65000"/>
                    <a:lumOff val="35000"/>
                  </a:schemeClr>
                </a:solidFill>
                <a:latin typeface="Gilroy Medium" panose="00000600000000000000" pitchFamily="50" charset="0"/>
              </a:defRPr>
            </a:lvl1pPr>
          </a:lstStyle>
          <a:p>
            <a:fld id="{C37D8F6D-E22B-4ADE-9D98-1660D25E90A2}" type="slidenum">
              <a:rPr lang="en-US" smtClean="0"/>
              <a:pPr/>
              <a:t>‹#›</a:t>
            </a:fld>
            <a:endParaRPr lang="en-US" dirty="0"/>
          </a:p>
        </p:txBody>
      </p:sp>
    </p:spTree>
    <p:extLst>
      <p:ext uri="{BB962C8B-B14F-4D97-AF65-F5344CB8AC3E}">
        <p14:creationId xmlns:p14="http://schemas.microsoft.com/office/powerpoint/2010/main" val="2481501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rgbClr val="008581"/>
          </a:solidFill>
          <a:latin typeface="Gilroy Medium" panose="000006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ilroy Light" panose="000004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ilroy Light" panose="000004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ilroy Light" panose="000004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ilroy Light" panose="000004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ilroy Light" panose="000004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4C24A-186B-CA51-931A-E66854E0D171}"/>
              </a:ext>
            </a:extLst>
          </p:cNvPr>
          <p:cNvSpPr>
            <a:spLocks noGrp="1"/>
          </p:cNvSpPr>
          <p:nvPr>
            <p:ph type="ctrTitle"/>
          </p:nvPr>
        </p:nvSpPr>
        <p:spPr/>
        <p:txBody>
          <a:bodyPr/>
          <a:lstStyle/>
          <a:p>
            <a:r>
              <a:rPr lang="en-US" dirty="0"/>
              <a:t>SAN Regional Hubs</a:t>
            </a:r>
          </a:p>
        </p:txBody>
      </p:sp>
      <p:sp>
        <p:nvSpPr>
          <p:cNvPr id="3" name="Subtitle 2">
            <a:extLst>
              <a:ext uri="{FF2B5EF4-FFF2-40B4-BE49-F238E27FC236}">
                <a16:creationId xmlns:a16="http://schemas.microsoft.com/office/drawing/2014/main" id="{B4BC6A66-3243-A584-567F-3D0E189D72E6}"/>
              </a:ext>
            </a:extLst>
          </p:cNvPr>
          <p:cNvSpPr>
            <a:spLocks noGrp="1"/>
          </p:cNvSpPr>
          <p:nvPr>
            <p:ph type="subTitle" idx="1"/>
          </p:nvPr>
        </p:nvSpPr>
        <p:spPr/>
        <p:txBody>
          <a:bodyPr/>
          <a:lstStyle/>
          <a:p>
            <a:r>
              <a:rPr lang="en-US" dirty="0"/>
              <a:t>Collaboration at global and regional level</a:t>
            </a:r>
          </a:p>
        </p:txBody>
      </p:sp>
    </p:spTree>
    <p:extLst>
      <p:ext uri="{BB962C8B-B14F-4D97-AF65-F5344CB8AC3E}">
        <p14:creationId xmlns:p14="http://schemas.microsoft.com/office/powerpoint/2010/main" val="4209020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17A6C-13BD-6C82-6729-320970F4160F}"/>
              </a:ext>
            </a:extLst>
          </p:cNvPr>
          <p:cNvSpPr>
            <a:spLocks noGrp="1"/>
          </p:cNvSpPr>
          <p:nvPr>
            <p:ph type="title"/>
          </p:nvPr>
        </p:nvSpPr>
        <p:spPr>
          <a:xfrm>
            <a:off x="516834" y="451050"/>
            <a:ext cx="9865416" cy="695740"/>
          </a:xfrm>
          <a:solidFill>
            <a:schemeClr val="bg1">
              <a:alpha val="50000"/>
            </a:schemeClr>
          </a:solidFill>
          <a:ln>
            <a:solidFill>
              <a:schemeClr val="bg1"/>
            </a:solidFill>
          </a:ln>
        </p:spPr>
        <p:txBody>
          <a:bodyPr/>
          <a:lstStyle/>
          <a:p>
            <a:r>
              <a:rPr lang="es-ES" sz="4400"/>
              <a:t>Network </a:t>
            </a:r>
            <a:r>
              <a:rPr lang="es-ES"/>
              <a:t>E</a:t>
            </a:r>
            <a:r>
              <a:rPr lang="es-ES" sz="4400"/>
              <a:t>cosystem</a:t>
            </a:r>
            <a:endParaRPr lang="es-ES" sz="4400" dirty="0"/>
          </a:p>
        </p:txBody>
      </p:sp>
      <p:pic>
        <p:nvPicPr>
          <p:cNvPr id="4" name="Picture 3" descr="A blue rectangular sign with white text&#10;&#10;Description automatically generated">
            <a:extLst>
              <a:ext uri="{FF2B5EF4-FFF2-40B4-BE49-F238E27FC236}">
                <a16:creationId xmlns:a16="http://schemas.microsoft.com/office/drawing/2014/main" id="{B517B261-6CF1-0476-1592-91CCAEFE2DF1}"/>
              </a:ext>
            </a:extLst>
          </p:cNvPr>
          <p:cNvPicPr>
            <a:picLocks noChangeAspect="1"/>
          </p:cNvPicPr>
          <p:nvPr/>
        </p:nvPicPr>
        <p:blipFill rotWithShape="1">
          <a:blip r:embed="rId2">
            <a:extLst>
              <a:ext uri="{28A0092B-C50C-407E-A947-70E740481C1C}">
                <a14:useLocalDpi xmlns:a14="http://schemas.microsoft.com/office/drawing/2010/main" val="0"/>
              </a:ext>
            </a:extLst>
          </a:blip>
          <a:srcRect r="10012"/>
          <a:stretch/>
        </p:blipFill>
        <p:spPr>
          <a:xfrm>
            <a:off x="587071" y="1827971"/>
            <a:ext cx="8378026" cy="4364107"/>
          </a:xfrm>
          <a:prstGeom prst="rect">
            <a:avLst/>
          </a:prstGeom>
        </p:spPr>
      </p:pic>
    </p:spTree>
    <p:extLst>
      <p:ext uri="{BB962C8B-B14F-4D97-AF65-F5344CB8AC3E}">
        <p14:creationId xmlns:p14="http://schemas.microsoft.com/office/powerpoint/2010/main" val="1064354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17A6C-13BD-6C82-6729-320970F4160F}"/>
              </a:ext>
            </a:extLst>
          </p:cNvPr>
          <p:cNvSpPr>
            <a:spLocks noGrp="1"/>
          </p:cNvSpPr>
          <p:nvPr>
            <p:ph type="title"/>
          </p:nvPr>
        </p:nvSpPr>
        <p:spPr>
          <a:xfrm>
            <a:off x="516834" y="451050"/>
            <a:ext cx="9865416" cy="695740"/>
          </a:xfrm>
          <a:solidFill>
            <a:schemeClr val="bg1">
              <a:alpha val="50000"/>
            </a:schemeClr>
          </a:solidFill>
          <a:ln>
            <a:solidFill>
              <a:schemeClr val="bg1"/>
            </a:solidFill>
          </a:ln>
        </p:spPr>
        <p:txBody>
          <a:bodyPr/>
          <a:lstStyle/>
          <a:p>
            <a:r>
              <a:rPr lang="es-ES" sz="4400"/>
              <a:t>Network </a:t>
            </a:r>
            <a:r>
              <a:rPr lang="es-ES"/>
              <a:t>E</a:t>
            </a:r>
            <a:r>
              <a:rPr lang="es-ES" sz="4400"/>
              <a:t>cosystem</a:t>
            </a:r>
            <a:endParaRPr lang="es-ES" sz="4400" dirty="0"/>
          </a:p>
        </p:txBody>
      </p:sp>
      <p:sp>
        <p:nvSpPr>
          <p:cNvPr id="3" name="Subtitle 2">
            <a:extLst>
              <a:ext uri="{FF2B5EF4-FFF2-40B4-BE49-F238E27FC236}">
                <a16:creationId xmlns:a16="http://schemas.microsoft.com/office/drawing/2014/main" id="{4A4D40F4-9B83-D40D-A8A0-8591D4FB33A0}"/>
              </a:ext>
            </a:extLst>
          </p:cNvPr>
          <p:cNvSpPr txBox="1">
            <a:spLocks/>
          </p:cNvSpPr>
          <p:nvPr/>
        </p:nvSpPr>
        <p:spPr>
          <a:xfrm>
            <a:off x="701543" y="2066924"/>
            <a:ext cx="10014081" cy="4359075"/>
          </a:xfrm>
          <a:prstGeom prst="rect">
            <a:avLst/>
          </a:prstGeom>
        </p:spPr>
        <p:txBody>
          <a:bodyPr/>
          <a:lstStyle>
            <a:lvl1pPr marL="266700" indent="-266700" algn="l" defTabSz="914400" rtl="0" eaLnBrk="1" latinLnBrk="0" hangingPunct="1">
              <a:lnSpc>
                <a:spcPct val="90000"/>
              </a:lnSpc>
              <a:spcBef>
                <a:spcPts val="1000"/>
              </a:spcBef>
              <a:buClr>
                <a:schemeClr val="accent1"/>
              </a:buClr>
              <a:buFont typeface="Corbel" panose="020B0503020204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Aft>
                <a:spcPts val="1200"/>
              </a:spcAft>
              <a:buFont typeface="Arial" panose="020B0604020202020204" pitchFamily="34" charset="0"/>
              <a:buChar char="•"/>
            </a:pPr>
            <a:r>
              <a:rPr lang="en-US" sz="2000" dirty="0">
                <a:latin typeface="Gilroy Bold" panose="00000800000000000000" pitchFamily="50" charset="0"/>
                <a:ea typeface="Calibri" panose="020F0502020204030204" pitchFamily="34" charset="0"/>
                <a:cs typeface="Times New Roman" panose="02020603050405020304" pitchFamily="18" charset="0"/>
              </a:rPr>
              <a:t>Summary</a:t>
            </a:r>
          </a:p>
          <a:p>
            <a:pPr marL="0" indent="0">
              <a:spcAft>
                <a:spcPts val="1200"/>
              </a:spcAft>
              <a:buNone/>
            </a:pPr>
            <a:r>
              <a:rPr lang="en-US" dirty="0">
                <a:latin typeface="Gilroy" panose="00000500000000000000" pitchFamily="50" charset="0"/>
                <a:ea typeface="Calibri" panose="020F0502020204030204" pitchFamily="34" charset="0"/>
                <a:cs typeface="Times New Roman" panose="02020603050405020304" pitchFamily="18" charset="0"/>
              </a:rPr>
              <a:t>Local civil society organizations play a critical role in supporting farmers on the transition to </a:t>
            </a:r>
            <a:r>
              <a:rPr lang="en-US" dirty="0">
                <a:latin typeface="Gilroy Bold" panose="00000800000000000000" pitchFamily="50" charset="0"/>
                <a:ea typeface="Calibri" panose="020F0502020204030204" pitchFamily="34" charset="0"/>
                <a:cs typeface="Times New Roman" panose="02020603050405020304" pitchFamily="18" charset="0"/>
              </a:rPr>
              <a:t>regenerative agriculture</a:t>
            </a:r>
            <a:r>
              <a:rPr lang="en-US" dirty="0">
                <a:latin typeface="Gilroy" panose="00000500000000000000" pitchFamily="50" charset="0"/>
                <a:ea typeface="Calibri" panose="020F0502020204030204" pitchFamily="34" charset="0"/>
                <a:cs typeface="Times New Roman" panose="02020603050405020304" pitchFamily="18" charset="0"/>
              </a:rPr>
              <a:t>, but impact is limited to a local scale due to resource constraints and barriers to collaboration.   </a:t>
            </a:r>
          </a:p>
          <a:p>
            <a:pPr marL="0" indent="0">
              <a:spcAft>
                <a:spcPts val="1200"/>
              </a:spcAft>
              <a:buNone/>
            </a:pPr>
            <a:r>
              <a:rPr lang="en-US" dirty="0">
                <a:latin typeface="Gilroy" panose="00000500000000000000" pitchFamily="50" charset="0"/>
                <a:ea typeface="Calibri" panose="020F0502020204030204" pitchFamily="34" charset="0"/>
                <a:cs typeface="Times New Roman" panose="02020603050405020304" pitchFamily="18" charset="0"/>
              </a:rPr>
              <a:t>To address this, we are seeking grant funding to establish the inaugural Regional Hub for Food Systems Transformation in Southeast Asia. This hub will serve as a dynamic multi-stakeholder platform for facilitating </a:t>
            </a:r>
            <a:r>
              <a:rPr lang="en-US" dirty="0">
                <a:latin typeface="Gilroy Bold" panose="00000800000000000000" pitchFamily="50" charset="0"/>
                <a:ea typeface="Calibri" panose="020F0502020204030204" pitchFamily="34" charset="0"/>
                <a:cs typeface="Times New Roman" panose="02020603050405020304" pitchFamily="18" charset="0"/>
              </a:rPr>
              <a:t>knowledge sharing </a:t>
            </a:r>
            <a:r>
              <a:rPr lang="en-US" dirty="0">
                <a:latin typeface="Gilroy" panose="00000500000000000000" pitchFamily="50" charset="0"/>
                <a:ea typeface="Calibri" panose="020F0502020204030204" pitchFamily="34" charset="0"/>
                <a:cs typeface="Times New Roman" panose="02020603050405020304" pitchFamily="18" charset="0"/>
              </a:rPr>
              <a:t>and catalyzing </a:t>
            </a:r>
            <a:r>
              <a:rPr lang="en-US" dirty="0">
                <a:latin typeface="Gilroy Bold" panose="00000800000000000000" pitchFamily="50" charset="0"/>
                <a:ea typeface="Calibri" panose="020F0502020204030204" pitchFamily="34" charset="0"/>
                <a:cs typeface="Times New Roman" panose="02020603050405020304" pitchFamily="18" charset="0"/>
              </a:rPr>
              <a:t>new projects </a:t>
            </a:r>
            <a:r>
              <a:rPr lang="en-US" dirty="0">
                <a:latin typeface="Gilroy" panose="00000500000000000000" pitchFamily="50" charset="0"/>
                <a:ea typeface="Calibri" panose="020F0502020204030204" pitchFamily="34" charset="0"/>
                <a:cs typeface="Times New Roman" panose="02020603050405020304" pitchFamily="18" charset="0"/>
              </a:rPr>
              <a:t>to accelerate adoption of regenerative agriculture practices in the Southeast Asia region. </a:t>
            </a:r>
          </a:p>
          <a:p>
            <a:pPr marL="0" indent="0">
              <a:spcAft>
                <a:spcPts val="1200"/>
              </a:spcAft>
              <a:buNone/>
            </a:pPr>
            <a:r>
              <a:rPr lang="en-US" dirty="0">
                <a:latin typeface="Gilroy" panose="00000500000000000000" pitchFamily="50" charset="0"/>
                <a:ea typeface="Calibri" panose="020F0502020204030204" pitchFamily="34" charset="0"/>
                <a:cs typeface="Times New Roman" panose="02020603050405020304" pitchFamily="18" charset="0"/>
              </a:rPr>
              <a:t>The Hub will address the </a:t>
            </a:r>
            <a:r>
              <a:rPr lang="en-US" dirty="0">
                <a:latin typeface="Gilroy Bold" panose="00000800000000000000" pitchFamily="50" charset="0"/>
                <a:ea typeface="Calibri" panose="020F0502020204030204" pitchFamily="34" charset="0"/>
                <a:cs typeface="Times New Roman" panose="02020603050405020304" pitchFamily="18" charset="0"/>
              </a:rPr>
              <a:t>transition from oil palm monoculture </a:t>
            </a:r>
            <a:r>
              <a:rPr lang="en-US" dirty="0">
                <a:latin typeface="Gilroy" panose="00000500000000000000" pitchFamily="50" charset="0"/>
                <a:ea typeface="Calibri" panose="020F0502020204030204" pitchFamily="34" charset="0"/>
                <a:cs typeface="Times New Roman" panose="02020603050405020304" pitchFamily="18" charset="0"/>
              </a:rPr>
              <a:t>plantations to resilient and biodiverse farming landscapes, support for smallholders on the transition to regenerative agriculture more broadly, and support policy compliance such as European Union Deforestation Regulations (EUDR), and policy promotion for sustainable agriculture in the SE Asia region. </a:t>
            </a:r>
          </a:p>
        </p:txBody>
      </p:sp>
    </p:spTree>
    <p:extLst>
      <p:ext uri="{BB962C8B-B14F-4D97-AF65-F5344CB8AC3E}">
        <p14:creationId xmlns:p14="http://schemas.microsoft.com/office/powerpoint/2010/main" val="3967492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17A6C-13BD-6C82-6729-320970F4160F}"/>
              </a:ext>
            </a:extLst>
          </p:cNvPr>
          <p:cNvSpPr>
            <a:spLocks noGrp="1"/>
          </p:cNvSpPr>
          <p:nvPr>
            <p:ph type="title"/>
          </p:nvPr>
        </p:nvSpPr>
        <p:spPr>
          <a:xfrm>
            <a:off x="516834" y="451050"/>
            <a:ext cx="9865416" cy="695740"/>
          </a:xfrm>
          <a:solidFill>
            <a:schemeClr val="bg1">
              <a:alpha val="50000"/>
            </a:schemeClr>
          </a:solidFill>
          <a:ln>
            <a:solidFill>
              <a:schemeClr val="bg1"/>
            </a:solidFill>
          </a:ln>
        </p:spPr>
        <p:txBody>
          <a:bodyPr/>
          <a:lstStyle/>
          <a:p>
            <a:r>
              <a:rPr lang="es-ES" sz="4400"/>
              <a:t>Network </a:t>
            </a:r>
            <a:r>
              <a:rPr lang="es-ES"/>
              <a:t>E</a:t>
            </a:r>
            <a:r>
              <a:rPr lang="es-ES" sz="4400"/>
              <a:t>cosystem</a:t>
            </a:r>
            <a:endParaRPr lang="es-ES" sz="4400" dirty="0"/>
          </a:p>
        </p:txBody>
      </p:sp>
      <p:sp>
        <p:nvSpPr>
          <p:cNvPr id="3" name="Subtitle 2">
            <a:extLst>
              <a:ext uri="{FF2B5EF4-FFF2-40B4-BE49-F238E27FC236}">
                <a16:creationId xmlns:a16="http://schemas.microsoft.com/office/drawing/2014/main" id="{4A4D40F4-9B83-D40D-A8A0-8591D4FB33A0}"/>
              </a:ext>
            </a:extLst>
          </p:cNvPr>
          <p:cNvSpPr txBox="1">
            <a:spLocks/>
          </p:cNvSpPr>
          <p:nvPr/>
        </p:nvSpPr>
        <p:spPr>
          <a:xfrm>
            <a:off x="701543" y="2066924"/>
            <a:ext cx="10014081" cy="4359075"/>
          </a:xfrm>
          <a:prstGeom prst="rect">
            <a:avLst/>
          </a:prstGeom>
        </p:spPr>
        <p:txBody>
          <a:bodyPr/>
          <a:lstStyle>
            <a:lvl1pPr marL="266700" indent="-266700" algn="l" defTabSz="914400" rtl="0" eaLnBrk="1" latinLnBrk="0" hangingPunct="1">
              <a:lnSpc>
                <a:spcPct val="90000"/>
              </a:lnSpc>
              <a:spcBef>
                <a:spcPts val="1000"/>
              </a:spcBef>
              <a:buClr>
                <a:schemeClr val="accent1"/>
              </a:buClr>
              <a:buFont typeface="Corbel" panose="020B0503020204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Aft>
                <a:spcPts val="1200"/>
              </a:spcAft>
              <a:buFont typeface="Arial" panose="020B0604020202020204" pitchFamily="34" charset="0"/>
              <a:buChar char="•"/>
            </a:pPr>
            <a:r>
              <a:rPr lang="en-US" sz="2000" dirty="0">
                <a:latin typeface="Gilroy Bold" panose="00000800000000000000" pitchFamily="50" charset="0"/>
                <a:ea typeface="Calibri" panose="020F0502020204030204" pitchFamily="34" charset="0"/>
                <a:cs typeface="Times New Roman" panose="02020603050405020304" pitchFamily="18" charset="0"/>
              </a:rPr>
              <a:t>Activities</a:t>
            </a:r>
            <a:br>
              <a:rPr lang="en-US" sz="2000" dirty="0">
                <a:latin typeface="Gilroy Bold" panose="00000800000000000000" pitchFamily="50" charset="0"/>
                <a:ea typeface="Calibri" panose="020F0502020204030204" pitchFamily="34" charset="0"/>
                <a:cs typeface="Times New Roman" panose="02020603050405020304" pitchFamily="18" charset="0"/>
              </a:rPr>
            </a:br>
            <a:endParaRPr lang="en-US" sz="1100" dirty="0">
              <a:latin typeface="Gilroy Bold" panose="00000800000000000000" pitchFamily="50" charset="0"/>
              <a:ea typeface="Calibri" panose="020F0502020204030204" pitchFamily="34" charset="0"/>
              <a:cs typeface="Times New Roman" panose="02020603050405020304" pitchFamily="18" charset="0"/>
            </a:endParaRPr>
          </a:p>
          <a:p>
            <a:pPr marL="619125" lvl="1" indent="-342900">
              <a:spcAft>
                <a:spcPts val="1200"/>
              </a:spcAft>
            </a:pPr>
            <a:r>
              <a:rPr lang="en-US" sz="1800" dirty="0">
                <a:solidFill>
                  <a:schemeClr val="tx1"/>
                </a:solidFill>
                <a:effectLst/>
                <a:highlight>
                  <a:srgbClr val="FFFFFF"/>
                </a:highlight>
                <a:latin typeface="Gilroy" panose="00000500000000000000" pitchFamily="50" charset="0"/>
                <a:ea typeface="Calibri" panose="020F0502020204030204" pitchFamily="34" charset="0"/>
                <a:cs typeface="Arial" panose="020B0604020202020204" pitchFamily="34" charset="0"/>
              </a:rPr>
              <a:t>Participatory Scoping and Engagement with local CSOs</a:t>
            </a:r>
            <a:endParaRPr lang="en-US" sz="1800" dirty="0">
              <a:solidFill>
                <a:schemeClr val="tx1"/>
              </a:solidFill>
              <a:effectLst/>
              <a:highlight>
                <a:srgbClr val="FFFFFF"/>
              </a:highlight>
              <a:latin typeface="Gilroy" panose="00000500000000000000" pitchFamily="50" charset="0"/>
              <a:ea typeface="Calibri" panose="020F0502020204030204" pitchFamily="34" charset="0"/>
              <a:cs typeface="Times New Roman" panose="02020603050405020304" pitchFamily="18" charset="0"/>
            </a:endParaRPr>
          </a:p>
          <a:p>
            <a:pPr marL="619125" lvl="1" indent="-342900">
              <a:spcAft>
                <a:spcPts val="1200"/>
              </a:spcAft>
            </a:pPr>
            <a:r>
              <a:rPr lang="en-US" sz="1800" dirty="0">
                <a:solidFill>
                  <a:schemeClr val="tx1"/>
                </a:solidFill>
                <a:highlight>
                  <a:srgbClr val="FFFFFF"/>
                </a:highlight>
                <a:latin typeface="Gilroy" panose="00000500000000000000" pitchFamily="50" charset="0"/>
                <a:ea typeface="Calibri" panose="020F0502020204030204" pitchFamily="34" charset="0"/>
                <a:cs typeface="Times New Roman" panose="02020603050405020304" pitchFamily="18" charset="0"/>
              </a:rPr>
              <a:t>Local Case Studies</a:t>
            </a:r>
          </a:p>
          <a:p>
            <a:pPr marL="619125" lvl="1" indent="-342900">
              <a:spcAft>
                <a:spcPts val="1200"/>
              </a:spcAft>
            </a:pPr>
            <a:r>
              <a:rPr lang="en-US" sz="1800" dirty="0">
                <a:solidFill>
                  <a:schemeClr val="tx1"/>
                </a:solidFill>
                <a:effectLst/>
                <a:latin typeface="Gilroy" panose="00000500000000000000" pitchFamily="50" charset="0"/>
                <a:ea typeface="Calibri" panose="020F0502020204030204" pitchFamily="34" charset="0"/>
                <a:cs typeface="Arial" panose="020B0604020202020204" pitchFamily="34" charset="0"/>
              </a:rPr>
              <a:t>White Paper on Regenerative Palm Oil </a:t>
            </a:r>
          </a:p>
          <a:p>
            <a:pPr marL="619125" lvl="1" indent="-342900">
              <a:spcAft>
                <a:spcPts val="1200"/>
              </a:spcAft>
            </a:pPr>
            <a:r>
              <a:rPr lang="en-US" sz="1800" kern="100" dirty="0">
                <a:solidFill>
                  <a:schemeClr val="tx1"/>
                </a:solidFill>
                <a:effectLst/>
                <a:latin typeface="Gilroy" panose="00000500000000000000" pitchFamily="50" charset="0"/>
                <a:ea typeface="Yu Gothic Light" panose="020B0300000000000000" pitchFamily="34" charset="-128"/>
                <a:cs typeface="Times New Roman" panose="02020603050405020304" pitchFamily="18" charset="0"/>
              </a:rPr>
              <a:t>SE Asia Regional Hub Summit</a:t>
            </a:r>
            <a:endParaRPr lang="es-ES" sz="1800" kern="100" dirty="0">
              <a:solidFill>
                <a:schemeClr val="tx1"/>
              </a:solidFill>
              <a:effectLst/>
              <a:latin typeface="Gilroy" panose="00000500000000000000" pitchFamily="50" charset="0"/>
              <a:ea typeface="Yu Gothic Light" panose="020B0300000000000000" pitchFamily="34" charset="-128"/>
              <a:cs typeface="Times New Roman" panose="02020603050405020304" pitchFamily="18" charset="0"/>
            </a:endParaRPr>
          </a:p>
          <a:p>
            <a:pPr marL="619125" lvl="1" indent="-342900">
              <a:spcAft>
                <a:spcPts val="1200"/>
              </a:spcAft>
            </a:pPr>
            <a:r>
              <a:rPr lang="en-US" sz="1800" dirty="0">
                <a:solidFill>
                  <a:schemeClr val="tx1"/>
                </a:solidFill>
                <a:highlight>
                  <a:srgbClr val="FFFFFF"/>
                </a:highlight>
                <a:latin typeface="Gilroy" panose="00000500000000000000" pitchFamily="50" charset="0"/>
                <a:ea typeface="Calibri" panose="020F0502020204030204" pitchFamily="34" charset="0"/>
                <a:cs typeface="Times New Roman" panose="02020603050405020304" pitchFamily="18" charset="0"/>
              </a:rPr>
              <a:t>Thematic Virtual Events</a:t>
            </a:r>
          </a:p>
          <a:p>
            <a:pPr marL="619125" lvl="1" indent="-342900">
              <a:spcAft>
                <a:spcPts val="1200"/>
              </a:spcAft>
            </a:pPr>
            <a:r>
              <a:rPr lang="en-US" sz="1800" dirty="0">
                <a:solidFill>
                  <a:schemeClr val="tx1"/>
                </a:solidFill>
                <a:highlight>
                  <a:srgbClr val="FFFFFF"/>
                </a:highlight>
                <a:latin typeface="Gilroy" panose="00000500000000000000" pitchFamily="50" charset="0"/>
                <a:ea typeface="Calibri" panose="020F0502020204030204" pitchFamily="34" charset="0"/>
                <a:cs typeface="Times New Roman" panose="02020603050405020304" pitchFamily="18" charset="0"/>
              </a:rPr>
              <a:t>Action Labs</a:t>
            </a:r>
          </a:p>
          <a:p>
            <a:pPr marL="619125" lvl="1" indent="-342900">
              <a:spcAft>
                <a:spcPts val="1200"/>
              </a:spcAft>
            </a:pPr>
            <a:r>
              <a:rPr lang="en-US" sz="1800" dirty="0">
                <a:solidFill>
                  <a:schemeClr val="tx1"/>
                </a:solidFill>
                <a:effectLst/>
                <a:latin typeface="Gilroy" panose="00000500000000000000" pitchFamily="50" charset="0"/>
                <a:ea typeface="Calibri" panose="020F0502020204030204" pitchFamily="34" charset="0"/>
                <a:cs typeface="Arial" panose="020B0604020202020204" pitchFamily="34" charset="0"/>
              </a:rPr>
              <a:t>Monitoring, Evaluation, and Learning Resources</a:t>
            </a:r>
            <a:endParaRPr lang="en-US" sz="1800" dirty="0">
              <a:solidFill>
                <a:schemeClr val="tx1"/>
              </a:solidFill>
              <a:latin typeface="Gilroy" panose="00000500000000000000" pitchFamily="50"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8671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E791AF3F-310A-3D27-0474-E9B3251E0ACB}"/>
              </a:ext>
            </a:extLst>
          </p:cNvPr>
          <p:cNvSpPr>
            <a:spLocks noGrp="1"/>
          </p:cNvSpPr>
          <p:nvPr>
            <p:ph type="title"/>
          </p:nvPr>
        </p:nvSpPr>
        <p:spPr>
          <a:xfrm>
            <a:off x="839788" y="457200"/>
            <a:ext cx="3932237" cy="1600200"/>
          </a:xfrm>
        </p:spPr>
        <p:txBody>
          <a:bodyPr/>
          <a:lstStyle/>
          <a:p>
            <a:r>
              <a:rPr lang="en-US" sz="4000" dirty="0"/>
              <a:t>EXERCISE</a:t>
            </a:r>
            <a:endParaRPr lang="en-US" dirty="0"/>
          </a:p>
        </p:txBody>
      </p:sp>
      <p:sp>
        <p:nvSpPr>
          <p:cNvPr id="21" name="Content Placeholder 2">
            <a:extLst>
              <a:ext uri="{FF2B5EF4-FFF2-40B4-BE49-F238E27FC236}">
                <a16:creationId xmlns:a16="http://schemas.microsoft.com/office/drawing/2014/main" id="{B92C486B-7E48-D477-D61D-439E74594D38}"/>
              </a:ext>
            </a:extLst>
          </p:cNvPr>
          <p:cNvSpPr>
            <a:spLocks noGrp="1"/>
          </p:cNvSpPr>
          <p:nvPr>
            <p:ph idx="1"/>
          </p:nvPr>
        </p:nvSpPr>
        <p:spPr>
          <a:xfrm>
            <a:off x="5183188" y="2057400"/>
            <a:ext cx="6169024" cy="3803650"/>
          </a:xfrm>
        </p:spPr>
        <p:txBody>
          <a:bodyPr>
            <a:normAutofit fontScale="92500"/>
          </a:bodyPr>
          <a:lstStyle/>
          <a:p>
            <a:r>
              <a:rPr lang="en-US" sz="2400" dirty="0"/>
              <a:t>Mesoamerica: Alcides, Lucía, Jose, </a:t>
            </a:r>
            <a:r>
              <a:rPr lang="en-US" sz="2400" dirty="0" err="1"/>
              <a:t>Eliane</a:t>
            </a:r>
            <a:endParaRPr lang="en-US" sz="2400" dirty="0"/>
          </a:p>
          <a:p>
            <a:r>
              <a:rPr lang="en-US" sz="2400" dirty="0"/>
              <a:t>Amazon: Eduardo, Priscila, Rodrigue, Ariel</a:t>
            </a:r>
          </a:p>
          <a:p>
            <a:r>
              <a:rPr lang="en-US" sz="2400" dirty="0"/>
              <a:t>West + East Africa: Melanie, Paul, Dennis, Richard</a:t>
            </a:r>
          </a:p>
          <a:p>
            <a:r>
              <a:rPr lang="en-US" sz="2400" dirty="0"/>
              <a:t>Southeast Asia: Son, Reza, Catalina, Jasson</a:t>
            </a:r>
          </a:p>
          <a:p>
            <a:r>
              <a:rPr lang="en-US" sz="2400" dirty="0"/>
              <a:t>South Asia: Shahid, Hardeep, Alex, Carlos</a:t>
            </a:r>
          </a:p>
          <a:p>
            <a:r>
              <a:rPr lang="en-US" sz="2400" dirty="0"/>
              <a:t>Europe: Jordi, </a:t>
            </a:r>
            <a:r>
              <a:rPr lang="en-US" sz="2400" dirty="0" err="1"/>
              <a:t>Rocío</a:t>
            </a:r>
            <a:r>
              <a:rPr lang="en-US" sz="2400" dirty="0"/>
              <a:t>, Neil, Suzanne, Kylie</a:t>
            </a:r>
          </a:p>
          <a:p>
            <a:endParaRPr lang="en-US" sz="2400" dirty="0"/>
          </a:p>
          <a:p>
            <a:r>
              <a:rPr lang="en-US" sz="2400" dirty="0"/>
              <a:t>Guests: Louisa, Chris, Alain, Karin.</a:t>
            </a:r>
          </a:p>
          <a:p>
            <a:pPr marL="0" indent="0">
              <a:buNone/>
            </a:pPr>
            <a:endParaRPr lang="en-US" sz="2400" dirty="0"/>
          </a:p>
        </p:txBody>
      </p:sp>
      <p:sp>
        <p:nvSpPr>
          <p:cNvPr id="12" name="Text Placeholder 3">
            <a:extLst>
              <a:ext uri="{FF2B5EF4-FFF2-40B4-BE49-F238E27FC236}">
                <a16:creationId xmlns:a16="http://schemas.microsoft.com/office/drawing/2014/main" id="{425B486C-C53C-5B56-7FF5-43CF92EE5637}"/>
              </a:ext>
            </a:extLst>
          </p:cNvPr>
          <p:cNvSpPr>
            <a:spLocks noGrp="1"/>
          </p:cNvSpPr>
          <p:nvPr>
            <p:ph type="body" sz="half" idx="2"/>
          </p:nvPr>
        </p:nvSpPr>
        <p:spPr>
          <a:xfrm>
            <a:off x="839788" y="2057400"/>
            <a:ext cx="3932237" cy="4343400"/>
          </a:xfrm>
        </p:spPr>
        <p:txBody>
          <a:bodyPr>
            <a:normAutofit/>
          </a:bodyPr>
          <a:lstStyle/>
          <a:p>
            <a:r>
              <a:rPr lang="en-US" sz="2000" dirty="0"/>
              <a:t>Design your own regional hub:</a:t>
            </a:r>
            <a:br>
              <a:rPr lang="en-US" sz="2000" dirty="0"/>
            </a:br>
            <a:endParaRPr lang="en-US" sz="400" dirty="0"/>
          </a:p>
          <a:p>
            <a:r>
              <a:rPr lang="en-US" sz="2000" dirty="0"/>
              <a:t>How do you envision your regional hub?</a:t>
            </a:r>
          </a:p>
          <a:p>
            <a:endParaRPr lang="en-US" sz="2000" dirty="0"/>
          </a:p>
          <a:p>
            <a:endParaRPr lang="en-US" sz="2000" dirty="0"/>
          </a:p>
        </p:txBody>
      </p:sp>
    </p:spTree>
    <p:extLst>
      <p:ext uri="{BB962C8B-B14F-4D97-AF65-F5344CB8AC3E}">
        <p14:creationId xmlns:p14="http://schemas.microsoft.com/office/powerpoint/2010/main" val="1267650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E791AF3F-310A-3D27-0474-E9B3251E0ACB}"/>
              </a:ext>
            </a:extLst>
          </p:cNvPr>
          <p:cNvSpPr>
            <a:spLocks noGrp="1"/>
          </p:cNvSpPr>
          <p:nvPr>
            <p:ph type="title"/>
          </p:nvPr>
        </p:nvSpPr>
        <p:spPr>
          <a:xfrm>
            <a:off x="839788" y="457200"/>
            <a:ext cx="3932237" cy="1600200"/>
          </a:xfrm>
        </p:spPr>
        <p:txBody>
          <a:bodyPr/>
          <a:lstStyle/>
          <a:p>
            <a:r>
              <a:rPr lang="en-US" sz="4000" dirty="0"/>
              <a:t>EXERCISE</a:t>
            </a:r>
            <a:endParaRPr lang="en-US" dirty="0"/>
          </a:p>
        </p:txBody>
      </p:sp>
      <p:sp>
        <p:nvSpPr>
          <p:cNvPr id="21" name="Content Placeholder 2">
            <a:extLst>
              <a:ext uri="{FF2B5EF4-FFF2-40B4-BE49-F238E27FC236}">
                <a16:creationId xmlns:a16="http://schemas.microsoft.com/office/drawing/2014/main" id="{B92C486B-7E48-D477-D61D-439E74594D38}"/>
              </a:ext>
            </a:extLst>
          </p:cNvPr>
          <p:cNvSpPr>
            <a:spLocks noGrp="1"/>
          </p:cNvSpPr>
          <p:nvPr>
            <p:ph idx="1"/>
          </p:nvPr>
        </p:nvSpPr>
        <p:spPr>
          <a:xfrm>
            <a:off x="919301" y="2415209"/>
            <a:ext cx="10918203" cy="4171398"/>
          </a:xfrm>
        </p:spPr>
        <p:txBody>
          <a:bodyPr>
            <a:normAutofit/>
          </a:bodyPr>
          <a:lstStyle/>
          <a:p>
            <a:r>
              <a:rPr lang="en-US" sz="2200" dirty="0"/>
              <a:t>What do you define as your region? Is the current definition accurate?</a:t>
            </a:r>
          </a:p>
          <a:p>
            <a:r>
              <a:rPr lang="en-US" sz="2200" dirty="0"/>
              <a:t>Do you think your region could benefit from having a SAN regional hub?</a:t>
            </a:r>
          </a:p>
          <a:p>
            <a:r>
              <a:rPr lang="en-US" sz="2200" dirty="0"/>
              <a:t>What is currently missing that a regional hub could solve or provide?</a:t>
            </a:r>
          </a:p>
          <a:p>
            <a:r>
              <a:rPr lang="en-US" sz="2200" dirty="0"/>
              <a:t>What roles and responsibilities should we establish within the hub?</a:t>
            </a:r>
          </a:p>
          <a:p>
            <a:r>
              <a:rPr lang="en-US" sz="2200" dirty="0"/>
              <a:t>How should the relationship between the hub and the SAN Secretariat be?</a:t>
            </a:r>
          </a:p>
          <a:p>
            <a:r>
              <a:rPr lang="en-US" sz="2200" dirty="0"/>
              <a:t>What other stakeholders should take part in regional hubs’ activities?</a:t>
            </a:r>
          </a:p>
          <a:p>
            <a:r>
              <a:rPr lang="en-US" sz="2200" dirty="0"/>
              <a:t>What activities should we prioritize within the hub?</a:t>
            </a:r>
          </a:p>
          <a:p>
            <a:r>
              <a:rPr lang="en-US" sz="2200" dirty="0"/>
              <a:t>What resources would we need to develop these activities?</a:t>
            </a:r>
          </a:p>
          <a:p>
            <a:r>
              <a:rPr lang="en-US" sz="2200" dirty="0"/>
              <a:t>What strategy could we follow to get these resources?</a:t>
            </a:r>
          </a:p>
        </p:txBody>
      </p:sp>
    </p:spTree>
    <p:extLst>
      <p:ext uri="{BB962C8B-B14F-4D97-AF65-F5344CB8AC3E}">
        <p14:creationId xmlns:p14="http://schemas.microsoft.com/office/powerpoint/2010/main" val="439225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E791AF3F-310A-3D27-0474-E9B3251E0ACB}"/>
              </a:ext>
            </a:extLst>
          </p:cNvPr>
          <p:cNvSpPr>
            <a:spLocks noGrp="1"/>
          </p:cNvSpPr>
          <p:nvPr>
            <p:ph type="title"/>
          </p:nvPr>
        </p:nvSpPr>
        <p:spPr>
          <a:xfrm>
            <a:off x="839788" y="457200"/>
            <a:ext cx="3932237" cy="1600200"/>
          </a:xfrm>
        </p:spPr>
        <p:txBody>
          <a:bodyPr/>
          <a:lstStyle/>
          <a:p>
            <a:r>
              <a:rPr lang="en-US" sz="4000" dirty="0"/>
              <a:t>EXERCISE</a:t>
            </a:r>
            <a:endParaRPr lang="en-US" dirty="0"/>
          </a:p>
        </p:txBody>
      </p:sp>
      <p:sp>
        <p:nvSpPr>
          <p:cNvPr id="21" name="Content Placeholder 2">
            <a:extLst>
              <a:ext uri="{FF2B5EF4-FFF2-40B4-BE49-F238E27FC236}">
                <a16:creationId xmlns:a16="http://schemas.microsoft.com/office/drawing/2014/main" id="{B92C486B-7E48-D477-D61D-439E74594D38}"/>
              </a:ext>
            </a:extLst>
          </p:cNvPr>
          <p:cNvSpPr>
            <a:spLocks noGrp="1"/>
          </p:cNvSpPr>
          <p:nvPr>
            <p:ph idx="1"/>
          </p:nvPr>
        </p:nvSpPr>
        <p:spPr>
          <a:xfrm>
            <a:off x="919301" y="2415209"/>
            <a:ext cx="7628351" cy="4171398"/>
          </a:xfrm>
        </p:spPr>
        <p:txBody>
          <a:bodyPr>
            <a:normAutofit/>
          </a:bodyPr>
          <a:lstStyle/>
          <a:p>
            <a:pPr marL="0" indent="0">
              <a:buNone/>
            </a:pPr>
            <a:r>
              <a:rPr lang="en-US" sz="2200" dirty="0"/>
              <a:t>Write, draw, discuss and present to the rest of members how you envision your regional hub.</a:t>
            </a:r>
          </a:p>
        </p:txBody>
      </p:sp>
      <p:pic>
        <p:nvPicPr>
          <p:cNvPr id="2" name="Picture 1" descr="Diagram, schematic&#10;&#10;Description automatically generated with medium confidence">
            <a:extLst>
              <a:ext uri="{FF2B5EF4-FFF2-40B4-BE49-F238E27FC236}">
                <a16:creationId xmlns:a16="http://schemas.microsoft.com/office/drawing/2014/main" id="{7D8B0129-8DC0-BE70-959B-30486CB2CFF1}"/>
              </a:ext>
            </a:extLst>
          </p:cNvPr>
          <p:cNvPicPr>
            <a:picLocks noChangeAspect="1"/>
          </p:cNvPicPr>
          <p:nvPr/>
        </p:nvPicPr>
        <p:blipFill rotWithShape="1">
          <a:blip r:embed="rId2"/>
          <a:srcRect l="13809" t="5306" r="19131" b="4737"/>
          <a:stretch/>
        </p:blipFill>
        <p:spPr>
          <a:xfrm>
            <a:off x="1893858" y="3429000"/>
            <a:ext cx="3465884" cy="2906320"/>
          </a:xfrm>
          <a:prstGeom prst="rect">
            <a:avLst/>
          </a:prstGeom>
        </p:spPr>
      </p:pic>
    </p:spTree>
    <p:extLst>
      <p:ext uri="{BB962C8B-B14F-4D97-AF65-F5344CB8AC3E}">
        <p14:creationId xmlns:p14="http://schemas.microsoft.com/office/powerpoint/2010/main" val="3795857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17A6C-13BD-6C82-6729-320970F4160F}"/>
              </a:ext>
            </a:extLst>
          </p:cNvPr>
          <p:cNvSpPr>
            <a:spLocks noGrp="1"/>
          </p:cNvSpPr>
          <p:nvPr>
            <p:ph type="title"/>
          </p:nvPr>
        </p:nvSpPr>
        <p:spPr>
          <a:xfrm>
            <a:off x="516834" y="451050"/>
            <a:ext cx="9865416" cy="695740"/>
          </a:xfrm>
          <a:solidFill>
            <a:schemeClr val="bg1">
              <a:alpha val="50000"/>
            </a:schemeClr>
          </a:solidFill>
          <a:ln>
            <a:solidFill>
              <a:schemeClr val="bg1"/>
            </a:solidFill>
          </a:ln>
        </p:spPr>
        <p:txBody>
          <a:bodyPr/>
          <a:lstStyle/>
          <a:p>
            <a:r>
              <a:rPr lang="es-ES" sz="4400" dirty="0"/>
              <a:t>SAN as </a:t>
            </a:r>
            <a:r>
              <a:rPr lang="es-ES" sz="4400" dirty="0" err="1"/>
              <a:t>an</a:t>
            </a:r>
            <a:r>
              <a:rPr lang="es-ES" sz="4400" dirty="0"/>
              <a:t> </a:t>
            </a:r>
            <a:r>
              <a:rPr lang="es-ES" dirty="0" err="1"/>
              <a:t>I</a:t>
            </a:r>
            <a:r>
              <a:rPr lang="es-ES" sz="4400" dirty="0" err="1"/>
              <a:t>mpact</a:t>
            </a:r>
            <a:r>
              <a:rPr lang="es-ES" sz="4400" dirty="0"/>
              <a:t> </a:t>
            </a:r>
            <a:r>
              <a:rPr lang="es-ES" dirty="0"/>
              <a:t>N</a:t>
            </a:r>
            <a:r>
              <a:rPr lang="es-ES" sz="4400" dirty="0"/>
              <a:t>etwork</a:t>
            </a:r>
          </a:p>
        </p:txBody>
      </p:sp>
      <p:sp>
        <p:nvSpPr>
          <p:cNvPr id="9" name="Subtitle 2">
            <a:extLst>
              <a:ext uri="{FF2B5EF4-FFF2-40B4-BE49-F238E27FC236}">
                <a16:creationId xmlns:a16="http://schemas.microsoft.com/office/drawing/2014/main" id="{8883074C-52EF-D4AC-49FA-F5D6362F73E3}"/>
              </a:ext>
            </a:extLst>
          </p:cNvPr>
          <p:cNvSpPr txBox="1">
            <a:spLocks/>
          </p:cNvSpPr>
          <p:nvPr/>
        </p:nvSpPr>
        <p:spPr>
          <a:xfrm>
            <a:off x="701543" y="2066924"/>
            <a:ext cx="10014081" cy="4359075"/>
          </a:xfrm>
          <a:prstGeom prst="rect">
            <a:avLst/>
          </a:prstGeom>
        </p:spPr>
        <p:txBody>
          <a:bodyPr/>
          <a:lstStyle>
            <a:lvl1pPr marL="266700" indent="-266700" algn="l" defTabSz="914400" rtl="0" eaLnBrk="1" latinLnBrk="0" hangingPunct="1">
              <a:lnSpc>
                <a:spcPct val="90000"/>
              </a:lnSpc>
              <a:spcBef>
                <a:spcPts val="1000"/>
              </a:spcBef>
              <a:buClr>
                <a:schemeClr val="accent1"/>
              </a:buClr>
              <a:buFont typeface="Corbel" panose="020B0503020204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Aft>
                <a:spcPts val="2400"/>
              </a:spcAft>
              <a:buFont typeface="Arial" panose="020B0604020202020204" pitchFamily="34" charset="0"/>
              <a:buChar char="•"/>
            </a:pPr>
            <a:r>
              <a:rPr lang="en-US" sz="2000" dirty="0">
                <a:solidFill>
                  <a:srgbClr val="000000"/>
                </a:solidFill>
                <a:latin typeface="Gilroy" panose="00000500000000000000" pitchFamily="50" charset="0"/>
                <a:ea typeface="Calibri" panose="020F0502020204030204" pitchFamily="34" charset="0"/>
                <a:cs typeface="Arial" panose="020B0604020202020204" pitchFamily="34" charset="0"/>
                <a:sym typeface="Wingdings" panose="05000000000000000000" pitchFamily="2" charset="2"/>
              </a:rPr>
              <a:t>Our long-term goal is to become THE global impact network for agriculture.</a:t>
            </a:r>
          </a:p>
        </p:txBody>
      </p:sp>
      <p:pic>
        <p:nvPicPr>
          <p:cNvPr id="10" name="Picture 9" descr="A picture containing accessory&#10;&#10;Description automatically generated">
            <a:extLst>
              <a:ext uri="{FF2B5EF4-FFF2-40B4-BE49-F238E27FC236}">
                <a16:creationId xmlns:a16="http://schemas.microsoft.com/office/drawing/2014/main" id="{540B2A42-0119-460B-B48D-199E8238FCA5}"/>
              </a:ext>
            </a:extLst>
          </p:cNvPr>
          <p:cNvPicPr>
            <a:picLocks noChangeAspect="1"/>
          </p:cNvPicPr>
          <p:nvPr/>
        </p:nvPicPr>
        <p:blipFill rotWithShape="1">
          <a:blip r:embed="rId2">
            <a:extLst>
              <a:ext uri="{28A0092B-C50C-407E-A947-70E740481C1C}">
                <a14:useLocalDpi xmlns:a14="http://schemas.microsoft.com/office/drawing/2010/main" val="0"/>
              </a:ext>
            </a:extLst>
          </a:blip>
          <a:srcRect l="16633" t="6671" r="21728" b="6576"/>
          <a:stretch/>
        </p:blipFill>
        <p:spPr>
          <a:xfrm>
            <a:off x="247650" y="3259185"/>
            <a:ext cx="3215415" cy="2832930"/>
          </a:xfrm>
          <a:prstGeom prst="rect">
            <a:avLst/>
          </a:prstGeom>
        </p:spPr>
      </p:pic>
      <p:pic>
        <p:nvPicPr>
          <p:cNvPr id="11" name="Picture 10" descr="Chart&#10;&#10;Description automatically generated with medium confidence">
            <a:extLst>
              <a:ext uri="{FF2B5EF4-FFF2-40B4-BE49-F238E27FC236}">
                <a16:creationId xmlns:a16="http://schemas.microsoft.com/office/drawing/2014/main" id="{FE891FDF-1855-34B7-DC32-018C70754282}"/>
              </a:ext>
            </a:extLst>
          </p:cNvPr>
          <p:cNvPicPr>
            <a:picLocks noChangeAspect="1"/>
          </p:cNvPicPr>
          <p:nvPr/>
        </p:nvPicPr>
        <p:blipFill rotWithShape="1">
          <a:blip r:embed="rId3">
            <a:extLst>
              <a:ext uri="{28A0092B-C50C-407E-A947-70E740481C1C}">
                <a14:useLocalDpi xmlns:a14="http://schemas.microsoft.com/office/drawing/2010/main" val="0"/>
              </a:ext>
            </a:extLst>
          </a:blip>
          <a:srcRect l="13860" t="4440" r="11950" b="4612"/>
          <a:stretch/>
        </p:blipFill>
        <p:spPr>
          <a:xfrm>
            <a:off x="8286750" y="3180155"/>
            <a:ext cx="3905250" cy="3013925"/>
          </a:xfrm>
          <a:prstGeom prst="rect">
            <a:avLst/>
          </a:prstGeom>
        </p:spPr>
      </p:pic>
      <p:sp>
        <p:nvSpPr>
          <p:cNvPr id="12" name="Arrow: Right 11">
            <a:extLst>
              <a:ext uri="{FF2B5EF4-FFF2-40B4-BE49-F238E27FC236}">
                <a16:creationId xmlns:a16="http://schemas.microsoft.com/office/drawing/2014/main" id="{F2E4F9BB-8B25-0B63-4E64-AC2CB6B1DFE6}"/>
              </a:ext>
            </a:extLst>
          </p:cNvPr>
          <p:cNvSpPr/>
          <p:nvPr/>
        </p:nvSpPr>
        <p:spPr>
          <a:xfrm>
            <a:off x="3549311" y="4346494"/>
            <a:ext cx="492642" cy="489109"/>
          </a:xfrm>
          <a:prstGeom prst="rightArrow">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algn="ctr" defTabSz="412750" hangingPunct="0"/>
            <a:endParaRPr lang="es-ES" sz="1600" kern="0">
              <a:solidFill>
                <a:srgbClr val="FFFFFF"/>
              </a:solidFill>
              <a:latin typeface="Helvetica Neue Medium"/>
              <a:sym typeface="Helvetica Neue Medium"/>
            </a:endParaRPr>
          </a:p>
        </p:txBody>
      </p:sp>
      <p:pic>
        <p:nvPicPr>
          <p:cNvPr id="13" name="Picture 12" descr="Diagram, schematic&#10;&#10;Description automatically generated with medium confidence">
            <a:extLst>
              <a:ext uri="{FF2B5EF4-FFF2-40B4-BE49-F238E27FC236}">
                <a16:creationId xmlns:a16="http://schemas.microsoft.com/office/drawing/2014/main" id="{2C6326C0-4D49-CCA1-97F9-17B905324F2B}"/>
              </a:ext>
            </a:extLst>
          </p:cNvPr>
          <p:cNvPicPr>
            <a:picLocks noChangeAspect="1"/>
          </p:cNvPicPr>
          <p:nvPr/>
        </p:nvPicPr>
        <p:blipFill rotWithShape="1">
          <a:blip r:embed="rId4"/>
          <a:srcRect l="13809" t="5306" r="19131" b="4737"/>
          <a:stretch/>
        </p:blipFill>
        <p:spPr>
          <a:xfrm>
            <a:off x="4070528" y="3259185"/>
            <a:ext cx="3465884" cy="2906320"/>
          </a:xfrm>
          <a:prstGeom prst="rect">
            <a:avLst/>
          </a:prstGeom>
        </p:spPr>
      </p:pic>
      <p:sp>
        <p:nvSpPr>
          <p:cNvPr id="14" name="Arrow: Right 13">
            <a:extLst>
              <a:ext uri="{FF2B5EF4-FFF2-40B4-BE49-F238E27FC236}">
                <a16:creationId xmlns:a16="http://schemas.microsoft.com/office/drawing/2014/main" id="{68F7C153-9255-251F-1D06-546C0DF73A6A}"/>
              </a:ext>
            </a:extLst>
          </p:cNvPr>
          <p:cNvSpPr/>
          <p:nvPr/>
        </p:nvSpPr>
        <p:spPr>
          <a:xfrm>
            <a:off x="7674785" y="4346494"/>
            <a:ext cx="492642" cy="489109"/>
          </a:xfrm>
          <a:prstGeom prst="rightArrow">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algn="ctr" defTabSz="412750" hangingPunct="0"/>
            <a:endParaRPr lang="es-ES" sz="1600" kern="0">
              <a:solidFill>
                <a:srgbClr val="FFFFFF"/>
              </a:solidFill>
              <a:latin typeface="Helvetica Neue Medium"/>
              <a:sym typeface="Helvetica Neue Medium"/>
            </a:endParaRPr>
          </a:p>
        </p:txBody>
      </p:sp>
    </p:spTree>
    <p:extLst>
      <p:ext uri="{BB962C8B-B14F-4D97-AF65-F5344CB8AC3E}">
        <p14:creationId xmlns:p14="http://schemas.microsoft.com/office/powerpoint/2010/main" val="2911205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17A6C-13BD-6C82-6729-320970F4160F}"/>
              </a:ext>
            </a:extLst>
          </p:cNvPr>
          <p:cNvSpPr>
            <a:spLocks noGrp="1"/>
          </p:cNvSpPr>
          <p:nvPr>
            <p:ph type="title"/>
          </p:nvPr>
        </p:nvSpPr>
        <p:spPr>
          <a:xfrm>
            <a:off x="516834" y="451050"/>
            <a:ext cx="9865416" cy="695740"/>
          </a:xfrm>
          <a:solidFill>
            <a:schemeClr val="bg1">
              <a:alpha val="50000"/>
            </a:schemeClr>
          </a:solidFill>
          <a:ln>
            <a:solidFill>
              <a:schemeClr val="bg1"/>
            </a:solidFill>
          </a:ln>
        </p:spPr>
        <p:txBody>
          <a:bodyPr/>
          <a:lstStyle/>
          <a:p>
            <a:r>
              <a:rPr lang="es-ES" sz="4400" dirty="0"/>
              <a:t>Network </a:t>
            </a:r>
            <a:r>
              <a:rPr lang="es-ES" dirty="0" err="1"/>
              <a:t>E</a:t>
            </a:r>
            <a:r>
              <a:rPr lang="es-ES" sz="4400" dirty="0" err="1"/>
              <a:t>cosystem</a:t>
            </a:r>
            <a:endParaRPr lang="es-ES" sz="4400" dirty="0"/>
          </a:p>
        </p:txBody>
      </p:sp>
      <p:sp>
        <p:nvSpPr>
          <p:cNvPr id="9" name="Subtitle 2">
            <a:extLst>
              <a:ext uri="{FF2B5EF4-FFF2-40B4-BE49-F238E27FC236}">
                <a16:creationId xmlns:a16="http://schemas.microsoft.com/office/drawing/2014/main" id="{8883074C-52EF-D4AC-49FA-F5D6362F73E3}"/>
              </a:ext>
            </a:extLst>
          </p:cNvPr>
          <p:cNvSpPr txBox="1">
            <a:spLocks/>
          </p:cNvSpPr>
          <p:nvPr/>
        </p:nvSpPr>
        <p:spPr>
          <a:xfrm>
            <a:off x="701543" y="2066924"/>
            <a:ext cx="9598397" cy="4359075"/>
          </a:xfrm>
          <a:prstGeom prst="rect">
            <a:avLst/>
          </a:prstGeom>
        </p:spPr>
        <p:txBody>
          <a:bodyPr/>
          <a:lstStyle>
            <a:lvl1pPr marL="266700" indent="-266700" algn="l" defTabSz="914400" rtl="0" eaLnBrk="1" latinLnBrk="0" hangingPunct="1">
              <a:lnSpc>
                <a:spcPct val="90000"/>
              </a:lnSpc>
              <a:spcBef>
                <a:spcPts val="1000"/>
              </a:spcBef>
              <a:buClr>
                <a:schemeClr val="accent1"/>
              </a:buClr>
              <a:buFont typeface="Corbel" panose="020B0503020204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Aft>
                <a:spcPts val="2400"/>
              </a:spcAft>
              <a:buFont typeface="Arial" panose="020B0604020202020204" pitchFamily="34" charset="0"/>
              <a:buChar char="•"/>
            </a:pPr>
            <a:r>
              <a:rPr lang="en-US" sz="2000" dirty="0">
                <a:solidFill>
                  <a:srgbClr val="000000"/>
                </a:solidFill>
                <a:latin typeface="Gilroy Bold" panose="00000800000000000000" pitchFamily="50" charset="0"/>
                <a:ea typeface="Calibri" panose="020F0502020204030204" pitchFamily="34" charset="0"/>
                <a:cs typeface="Arial" panose="020B0604020202020204" pitchFamily="34" charset="0"/>
              </a:rPr>
              <a:t>Network strategy </a:t>
            </a:r>
            <a:r>
              <a:rPr lang="en-US" sz="2000" dirty="0">
                <a:solidFill>
                  <a:srgbClr val="000000"/>
                </a:solidFill>
                <a:latin typeface="Gilroy Bold" panose="00000800000000000000" pitchFamily="50" charset="0"/>
                <a:ea typeface="Calibri" panose="020F0502020204030204" pitchFamily="34" charset="0"/>
                <a:cs typeface="Arial" panose="020B0604020202020204" pitchFamily="34" charset="0"/>
                <a:sym typeface="Wingdings" panose="05000000000000000000" pitchFamily="2" charset="2"/>
              </a:rPr>
              <a:t> </a:t>
            </a:r>
            <a:r>
              <a:rPr lang="en-US" sz="2000" dirty="0">
                <a:solidFill>
                  <a:srgbClr val="000000"/>
                </a:solidFill>
                <a:latin typeface="Gilroy" panose="00000500000000000000" pitchFamily="50" charset="0"/>
                <a:ea typeface="Calibri" panose="020F0502020204030204" pitchFamily="34" charset="0"/>
                <a:cs typeface="Arial" panose="020B0604020202020204" pitchFamily="34" charset="0"/>
                <a:sym typeface="Wingdings" panose="05000000000000000000" pitchFamily="2" charset="2"/>
              </a:rPr>
              <a:t>design a network ecosystem that facilities knowledge exchange and </a:t>
            </a:r>
            <a:r>
              <a:rPr lang="en-US" sz="2000" dirty="0">
                <a:solidFill>
                  <a:srgbClr val="000000"/>
                </a:solidFill>
                <a:effectLst/>
                <a:latin typeface="Gilroy" panose="00000500000000000000" pitchFamily="50" charset="0"/>
                <a:ea typeface="Calibri" panose="020F0502020204030204" pitchFamily="34" charset="0"/>
                <a:cs typeface="Arial" panose="020B0604020202020204" pitchFamily="34" charset="0"/>
              </a:rPr>
              <a:t>collaborative project design and </a:t>
            </a:r>
            <a:r>
              <a:rPr lang="en-US" sz="2000" dirty="0">
                <a:solidFill>
                  <a:schemeClr val="tx1"/>
                </a:solidFill>
                <a:effectLst/>
                <a:latin typeface="Gilroy" panose="00000500000000000000" pitchFamily="50" charset="0"/>
                <a:ea typeface="Calibri" panose="020F0502020204030204" pitchFamily="34" charset="0"/>
                <a:cs typeface="Arial" panose="020B0604020202020204" pitchFamily="34" charset="0"/>
              </a:rPr>
              <a:t>implementation.</a:t>
            </a:r>
          </a:p>
          <a:p>
            <a:pPr marL="342900" indent="-342900">
              <a:spcAft>
                <a:spcPts val="2400"/>
              </a:spcAft>
              <a:buFont typeface="Arial" panose="020B0604020202020204" pitchFamily="34" charset="0"/>
              <a:buChar char="•"/>
            </a:pPr>
            <a:r>
              <a:rPr lang="en-US" sz="2000" dirty="0">
                <a:solidFill>
                  <a:schemeClr val="tx1"/>
                </a:solidFill>
                <a:latin typeface="Gilroy" panose="00000500000000000000" pitchFamily="50" charset="0"/>
                <a:ea typeface="Calibri" panose="020F0502020204030204" pitchFamily="34" charset="0"/>
                <a:cs typeface="Arial" panose="020B0604020202020204" pitchFamily="34" charset="0"/>
              </a:rPr>
              <a:t>The ecosystem aims to create </a:t>
            </a:r>
            <a:r>
              <a:rPr lang="en-US" sz="2000" dirty="0">
                <a:solidFill>
                  <a:schemeClr val="tx1"/>
                </a:solidFill>
                <a:latin typeface="Gilroy Bold" panose="00000800000000000000" pitchFamily="50" charset="0"/>
                <a:ea typeface="Calibri" panose="020F0502020204030204" pitchFamily="34" charset="0"/>
                <a:cs typeface="Arial" panose="020B0604020202020204" pitchFamily="34" charset="0"/>
              </a:rPr>
              <a:t>new connections </a:t>
            </a:r>
            <a:r>
              <a:rPr lang="en-US" sz="2000" dirty="0">
                <a:solidFill>
                  <a:schemeClr val="tx1"/>
                </a:solidFill>
                <a:latin typeface="Gilroy" panose="00000500000000000000" pitchFamily="50" charset="0"/>
                <a:ea typeface="Calibri" panose="020F0502020204030204" pitchFamily="34" charset="0"/>
                <a:cs typeface="Arial" panose="020B0604020202020204" pitchFamily="34" charset="0"/>
              </a:rPr>
              <a:t>that lead to collective action.</a:t>
            </a:r>
            <a:endParaRPr lang="en-US" sz="2000" dirty="0">
              <a:solidFill>
                <a:schemeClr val="tx1"/>
              </a:solidFill>
              <a:effectLst/>
              <a:latin typeface="Gilroy" panose="00000500000000000000" pitchFamily="50" charset="0"/>
              <a:ea typeface="Calibri" panose="020F0502020204030204" pitchFamily="34" charset="0"/>
              <a:cs typeface="Arial" panose="020B0604020202020204" pitchFamily="34" charset="0"/>
            </a:endParaRPr>
          </a:p>
          <a:p>
            <a:pPr marL="342900" indent="-342900">
              <a:spcAft>
                <a:spcPts val="2400"/>
              </a:spcAft>
              <a:buFont typeface="Arial" panose="020B0604020202020204" pitchFamily="34" charset="0"/>
              <a:buChar char="•"/>
            </a:pPr>
            <a:r>
              <a:rPr lang="en-US" sz="2000" dirty="0">
                <a:solidFill>
                  <a:schemeClr val="tx1"/>
                </a:solidFill>
                <a:latin typeface="Gilroy Bold" panose="00000800000000000000" pitchFamily="50" charset="0"/>
                <a:ea typeface="Calibri" panose="020F0502020204030204" pitchFamily="34" charset="0"/>
                <a:cs typeface="Times New Roman" panose="02020603050405020304" pitchFamily="18" charset="0"/>
              </a:rPr>
              <a:t>Regional hubs </a:t>
            </a:r>
            <a:r>
              <a:rPr lang="en-US" sz="2000" dirty="0">
                <a:solidFill>
                  <a:schemeClr val="tx1"/>
                </a:solidFill>
                <a:latin typeface="Gilroy" panose="00000500000000000000" pitchFamily="50" charset="0"/>
                <a:ea typeface="Calibri" panose="020F0502020204030204" pitchFamily="34" charset="0"/>
                <a:cs typeface="Times New Roman" panose="02020603050405020304" pitchFamily="18" charset="0"/>
              </a:rPr>
              <a:t>are central in the structure of SAN’s network ecosystem as a generator and booster of collective impact.</a:t>
            </a:r>
          </a:p>
        </p:txBody>
      </p:sp>
    </p:spTree>
    <p:extLst>
      <p:ext uri="{BB962C8B-B14F-4D97-AF65-F5344CB8AC3E}">
        <p14:creationId xmlns:p14="http://schemas.microsoft.com/office/powerpoint/2010/main" val="2701468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17A6C-13BD-6C82-6729-320970F4160F}"/>
              </a:ext>
            </a:extLst>
          </p:cNvPr>
          <p:cNvSpPr>
            <a:spLocks noGrp="1"/>
          </p:cNvSpPr>
          <p:nvPr>
            <p:ph type="title"/>
          </p:nvPr>
        </p:nvSpPr>
        <p:spPr>
          <a:xfrm>
            <a:off x="516834" y="451050"/>
            <a:ext cx="9865416" cy="695740"/>
          </a:xfrm>
          <a:solidFill>
            <a:schemeClr val="bg1">
              <a:alpha val="50000"/>
            </a:schemeClr>
          </a:solidFill>
          <a:ln>
            <a:solidFill>
              <a:schemeClr val="bg1"/>
            </a:solidFill>
          </a:ln>
        </p:spPr>
        <p:txBody>
          <a:bodyPr/>
          <a:lstStyle/>
          <a:p>
            <a:r>
              <a:rPr lang="es-ES" sz="4400" dirty="0"/>
              <a:t>Network </a:t>
            </a:r>
            <a:r>
              <a:rPr lang="es-ES" dirty="0" err="1"/>
              <a:t>E</a:t>
            </a:r>
            <a:r>
              <a:rPr lang="es-ES" sz="4400" dirty="0" err="1"/>
              <a:t>cosystem</a:t>
            </a:r>
            <a:endParaRPr lang="es-ES" sz="4400" dirty="0"/>
          </a:p>
        </p:txBody>
      </p:sp>
      <p:sp>
        <p:nvSpPr>
          <p:cNvPr id="9" name="Subtitle 2">
            <a:extLst>
              <a:ext uri="{FF2B5EF4-FFF2-40B4-BE49-F238E27FC236}">
                <a16:creationId xmlns:a16="http://schemas.microsoft.com/office/drawing/2014/main" id="{8883074C-52EF-D4AC-49FA-F5D6362F73E3}"/>
              </a:ext>
            </a:extLst>
          </p:cNvPr>
          <p:cNvSpPr txBox="1">
            <a:spLocks/>
          </p:cNvSpPr>
          <p:nvPr/>
        </p:nvSpPr>
        <p:spPr>
          <a:xfrm>
            <a:off x="701543" y="2066924"/>
            <a:ext cx="10014081" cy="4359075"/>
          </a:xfrm>
          <a:prstGeom prst="rect">
            <a:avLst/>
          </a:prstGeom>
        </p:spPr>
        <p:txBody>
          <a:bodyPr/>
          <a:lstStyle>
            <a:lvl1pPr marL="266700" indent="-266700" algn="l" defTabSz="914400" rtl="0" eaLnBrk="1" latinLnBrk="0" hangingPunct="1">
              <a:lnSpc>
                <a:spcPct val="90000"/>
              </a:lnSpc>
              <a:spcBef>
                <a:spcPts val="1000"/>
              </a:spcBef>
              <a:buClr>
                <a:schemeClr val="accent1"/>
              </a:buClr>
              <a:buFont typeface="Corbel" panose="020B0503020204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Aft>
                <a:spcPts val="2400"/>
              </a:spcAft>
              <a:buFont typeface="Arial" panose="020B0604020202020204" pitchFamily="34" charset="0"/>
              <a:buChar char="•"/>
            </a:pPr>
            <a:r>
              <a:rPr lang="en-US" sz="2000" dirty="0">
                <a:solidFill>
                  <a:srgbClr val="000000"/>
                </a:solidFill>
                <a:latin typeface="Gilroy Bold" panose="00000800000000000000" pitchFamily="50" charset="0"/>
                <a:ea typeface="Calibri" panose="020F0502020204030204" pitchFamily="34" charset="0"/>
                <a:cs typeface="Arial" panose="020B0604020202020204" pitchFamily="34" charset="0"/>
                <a:sym typeface="Wingdings" panose="05000000000000000000" pitchFamily="2" charset="2"/>
              </a:rPr>
              <a:t>Regional hubs</a:t>
            </a:r>
          </a:p>
          <a:p>
            <a:pPr marL="342900" indent="-342900">
              <a:spcAft>
                <a:spcPts val="2400"/>
              </a:spcAft>
              <a:buFont typeface="Arial" panose="020B0604020202020204" pitchFamily="34" charset="0"/>
              <a:buChar char="•"/>
            </a:pPr>
            <a:r>
              <a:rPr lang="en-US" sz="2000" dirty="0">
                <a:solidFill>
                  <a:srgbClr val="000000"/>
                </a:solidFill>
                <a:latin typeface="Gilroy" panose="00000500000000000000" pitchFamily="50" charset="0"/>
                <a:ea typeface="Calibri" panose="020F0502020204030204" pitchFamily="34" charset="0"/>
                <a:cs typeface="Arial" panose="020B0604020202020204" pitchFamily="34" charset="0"/>
                <a:sym typeface="Wingdings" panose="05000000000000000000" pitchFamily="2" charset="2"/>
              </a:rPr>
              <a:t>Commodity platforms</a:t>
            </a:r>
          </a:p>
          <a:p>
            <a:pPr marL="342900" indent="-342900">
              <a:spcAft>
                <a:spcPts val="2400"/>
              </a:spcAft>
              <a:buFont typeface="Arial" panose="020B0604020202020204" pitchFamily="34" charset="0"/>
              <a:buChar char="•"/>
            </a:pPr>
            <a:r>
              <a:rPr lang="en-US" sz="2000" dirty="0">
                <a:solidFill>
                  <a:srgbClr val="000000"/>
                </a:solidFill>
                <a:latin typeface="Gilroy" panose="00000500000000000000" pitchFamily="50" charset="0"/>
                <a:ea typeface="Calibri" panose="020F0502020204030204" pitchFamily="34" charset="0"/>
                <a:cs typeface="Arial" panose="020B0604020202020204" pitchFamily="34" charset="0"/>
                <a:sym typeface="Wingdings" panose="05000000000000000000" pitchFamily="2" charset="2"/>
              </a:rPr>
              <a:t>Action labs</a:t>
            </a:r>
          </a:p>
          <a:p>
            <a:pPr marL="342900" indent="-342900">
              <a:spcAft>
                <a:spcPts val="2400"/>
              </a:spcAft>
              <a:buFont typeface="Arial" panose="020B0604020202020204" pitchFamily="34" charset="0"/>
              <a:buChar char="•"/>
            </a:pPr>
            <a:r>
              <a:rPr lang="en-US" sz="2000" dirty="0">
                <a:solidFill>
                  <a:srgbClr val="000000"/>
                </a:solidFill>
                <a:latin typeface="Gilroy" panose="00000500000000000000" pitchFamily="50" charset="0"/>
                <a:ea typeface="Calibri" panose="020F0502020204030204" pitchFamily="34" charset="0"/>
                <a:cs typeface="Arial" panose="020B0604020202020204" pitchFamily="34" charset="0"/>
                <a:sym typeface="Wingdings" panose="05000000000000000000" pitchFamily="2" charset="2"/>
              </a:rPr>
              <a:t>Knowledge Management System (KMS)</a:t>
            </a:r>
          </a:p>
        </p:txBody>
      </p:sp>
    </p:spTree>
    <p:extLst>
      <p:ext uri="{BB962C8B-B14F-4D97-AF65-F5344CB8AC3E}">
        <p14:creationId xmlns:p14="http://schemas.microsoft.com/office/powerpoint/2010/main" val="764957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17A6C-13BD-6C82-6729-320970F4160F}"/>
              </a:ext>
            </a:extLst>
          </p:cNvPr>
          <p:cNvSpPr>
            <a:spLocks noGrp="1"/>
          </p:cNvSpPr>
          <p:nvPr>
            <p:ph type="title"/>
          </p:nvPr>
        </p:nvSpPr>
        <p:spPr>
          <a:xfrm>
            <a:off x="516834" y="451050"/>
            <a:ext cx="9865416" cy="695740"/>
          </a:xfrm>
          <a:solidFill>
            <a:schemeClr val="bg1">
              <a:alpha val="50000"/>
            </a:schemeClr>
          </a:solidFill>
          <a:ln>
            <a:solidFill>
              <a:schemeClr val="bg1"/>
            </a:solidFill>
          </a:ln>
        </p:spPr>
        <p:txBody>
          <a:bodyPr/>
          <a:lstStyle/>
          <a:p>
            <a:r>
              <a:rPr lang="es-ES" sz="4400" dirty="0"/>
              <a:t>Network </a:t>
            </a:r>
            <a:r>
              <a:rPr lang="es-ES" dirty="0" err="1"/>
              <a:t>E</a:t>
            </a:r>
            <a:r>
              <a:rPr lang="es-ES" sz="4400" dirty="0" err="1"/>
              <a:t>cosystem</a:t>
            </a:r>
            <a:endParaRPr lang="es-ES" sz="4400" dirty="0"/>
          </a:p>
        </p:txBody>
      </p:sp>
      <p:sp>
        <p:nvSpPr>
          <p:cNvPr id="9" name="Subtitle 2">
            <a:extLst>
              <a:ext uri="{FF2B5EF4-FFF2-40B4-BE49-F238E27FC236}">
                <a16:creationId xmlns:a16="http://schemas.microsoft.com/office/drawing/2014/main" id="{8883074C-52EF-D4AC-49FA-F5D6362F73E3}"/>
              </a:ext>
            </a:extLst>
          </p:cNvPr>
          <p:cNvSpPr txBox="1">
            <a:spLocks/>
          </p:cNvSpPr>
          <p:nvPr/>
        </p:nvSpPr>
        <p:spPr>
          <a:xfrm>
            <a:off x="701543" y="2066924"/>
            <a:ext cx="9477627" cy="4359075"/>
          </a:xfrm>
          <a:prstGeom prst="rect">
            <a:avLst/>
          </a:prstGeom>
        </p:spPr>
        <p:txBody>
          <a:bodyPr/>
          <a:lstStyle>
            <a:lvl1pPr marL="266700" indent="-266700" algn="l" defTabSz="914400" rtl="0" eaLnBrk="1" latinLnBrk="0" hangingPunct="1">
              <a:lnSpc>
                <a:spcPct val="90000"/>
              </a:lnSpc>
              <a:spcBef>
                <a:spcPts val="1000"/>
              </a:spcBef>
              <a:buClr>
                <a:schemeClr val="accent1"/>
              </a:buClr>
              <a:buFont typeface="Corbel" panose="020B0503020204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Aft>
                <a:spcPts val="2400"/>
              </a:spcAft>
              <a:buFont typeface="Arial" panose="020B0604020202020204" pitchFamily="34" charset="0"/>
              <a:buChar char="•"/>
            </a:pPr>
            <a:r>
              <a:rPr lang="en-US" sz="2000" dirty="0">
                <a:solidFill>
                  <a:srgbClr val="000000"/>
                </a:solidFill>
                <a:latin typeface="Gilroy" panose="00000500000000000000" pitchFamily="50" charset="0"/>
                <a:ea typeface="Calibri" panose="020F0502020204030204" pitchFamily="34" charset="0"/>
                <a:cs typeface="Arial" panose="020B0604020202020204" pitchFamily="34" charset="0"/>
                <a:sym typeface="Wingdings" panose="05000000000000000000" pitchFamily="2" charset="2"/>
              </a:rPr>
              <a:t>By creating regional hubs, SAN aims to develop an enabling regional environment for members, creating a space to generate learnings and address </a:t>
            </a:r>
            <a:r>
              <a:rPr lang="en-US" sz="2000" dirty="0">
                <a:solidFill>
                  <a:srgbClr val="000000"/>
                </a:solidFill>
                <a:latin typeface="Gilroy Bold" panose="00000800000000000000" pitchFamily="50" charset="0"/>
                <a:ea typeface="Calibri" panose="020F0502020204030204" pitchFamily="34" charset="0"/>
                <a:cs typeface="Arial" panose="020B0604020202020204" pitchFamily="34" charset="0"/>
                <a:sym typeface="Wingdings" panose="05000000000000000000" pitchFamily="2" charset="2"/>
              </a:rPr>
              <a:t>common challenges and opportunities</a:t>
            </a:r>
            <a:r>
              <a:rPr lang="en-US" sz="2000" dirty="0">
                <a:solidFill>
                  <a:srgbClr val="000000"/>
                </a:solidFill>
                <a:latin typeface="Gilroy" panose="00000500000000000000" pitchFamily="50" charset="0"/>
                <a:ea typeface="Calibri" panose="020F0502020204030204" pitchFamily="34" charset="0"/>
                <a:cs typeface="Arial" panose="020B0604020202020204" pitchFamily="34" charset="0"/>
                <a:sym typeface="Wingdings" panose="05000000000000000000" pitchFamily="2" charset="2"/>
              </a:rPr>
              <a:t>. </a:t>
            </a:r>
          </a:p>
          <a:p>
            <a:pPr marL="342900" indent="-342900">
              <a:spcAft>
                <a:spcPts val="2400"/>
              </a:spcAft>
              <a:buFont typeface="Arial" panose="020B0604020202020204" pitchFamily="34" charset="0"/>
              <a:buChar char="•"/>
            </a:pPr>
            <a:r>
              <a:rPr lang="en-US" sz="2000" dirty="0">
                <a:solidFill>
                  <a:srgbClr val="000000"/>
                </a:solidFill>
                <a:latin typeface="Gilroy Bold" panose="00000800000000000000" pitchFamily="50" charset="0"/>
                <a:ea typeface="Calibri" panose="020F0502020204030204" pitchFamily="34" charset="0"/>
                <a:cs typeface="Arial" panose="020B0604020202020204" pitchFamily="34" charset="0"/>
                <a:sym typeface="Wingdings" panose="05000000000000000000" pitchFamily="2" charset="2"/>
              </a:rPr>
              <a:t>Commonalities</a:t>
            </a:r>
            <a:r>
              <a:rPr lang="en-US" sz="2000" dirty="0">
                <a:solidFill>
                  <a:srgbClr val="000000"/>
                </a:solidFill>
                <a:latin typeface="Gilroy" panose="00000500000000000000" pitchFamily="50" charset="0"/>
                <a:ea typeface="Calibri" panose="020F0502020204030204" pitchFamily="34" charset="0"/>
                <a:cs typeface="Arial" panose="020B0604020202020204" pitchFamily="34" charset="0"/>
                <a:sym typeface="Wingdings" panose="05000000000000000000" pitchFamily="2" charset="2"/>
              </a:rPr>
              <a:t> inherent to certain regions, which may share agroecological conditions affecting the type of agriculture, political arrangements and policies, cultural elements such as language, and potentially a track-record of existing cross-border cooperation, e.g. Kaleka and </a:t>
            </a:r>
            <a:r>
              <a:rPr lang="en-US" sz="2000" dirty="0" err="1">
                <a:solidFill>
                  <a:srgbClr val="000000"/>
                </a:solidFill>
                <a:latin typeface="Gilroy" panose="00000500000000000000" pitchFamily="50" charset="0"/>
                <a:ea typeface="Calibri" panose="020F0502020204030204" pitchFamily="34" charset="0"/>
                <a:cs typeface="Arial" panose="020B0604020202020204" pitchFamily="34" charset="0"/>
                <a:sym typeface="Wingdings" panose="05000000000000000000" pitchFamily="2" charset="2"/>
              </a:rPr>
              <a:t>Setara</a:t>
            </a:r>
            <a:r>
              <a:rPr lang="en-US" sz="2000" dirty="0">
                <a:solidFill>
                  <a:srgbClr val="000000"/>
                </a:solidFill>
                <a:latin typeface="Gilroy" panose="00000500000000000000" pitchFamily="50" charset="0"/>
                <a:ea typeface="Calibri" panose="020F0502020204030204" pitchFamily="34" charset="0"/>
                <a:cs typeface="Arial" panose="020B0604020202020204" pitchFamily="34" charset="0"/>
                <a:sym typeface="Wingdings" panose="05000000000000000000" pitchFamily="2" charset="2"/>
              </a:rPr>
              <a:t> Jambi.</a:t>
            </a:r>
          </a:p>
        </p:txBody>
      </p:sp>
    </p:spTree>
    <p:extLst>
      <p:ext uri="{BB962C8B-B14F-4D97-AF65-F5344CB8AC3E}">
        <p14:creationId xmlns:p14="http://schemas.microsoft.com/office/powerpoint/2010/main" val="3896307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17A6C-13BD-6C82-6729-320970F4160F}"/>
              </a:ext>
            </a:extLst>
          </p:cNvPr>
          <p:cNvSpPr>
            <a:spLocks noGrp="1"/>
          </p:cNvSpPr>
          <p:nvPr>
            <p:ph type="title"/>
          </p:nvPr>
        </p:nvSpPr>
        <p:spPr>
          <a:xfrm>
            <a:off x="516834" y="451050"/>
            <a:ext cx="9865416" cy="695740"/>
          </a:xfrm>
          <a:solidFill>
            <a:schemeClr val="bg1">
              <a:alpha val="50000"/>
            </a:schemeClr>
          </a:solidFill>
          <a:ln>
            <a:solidFill>
              <a:schemeClr val="bg1"/>
            </a:solidFill>
          </a:ln>
        </p:spPr>
        <p:txBody>
          <a:bodyPr/>
          <a:lstStyle/>
          <a:p>
            <a:r>
              <a:rPr lang="es-ES" sz="4400" dirty="0"/>
              <a:t>Network </a:t>
            </a:r>
            <a:r>
              <a:rPr lang="es-ES" dirty="0" err="1"/>
              <a:t>E</a:t>
            </a:r>
            <a:r>
              <a:rPr lang="es-ES" sz="4400" dirty="0" err="1"/>
              <a:t>cosystem</a:t>
            </a:r>
            <a:endParaRPr lang="es-ES" sz="4400" dirty="0"/>
          </a:p>
        </p:txBody>
      </p:sp>
      <p:sp>
        <p:nvSpPr>
          <p:cNvPr id="9" name="Subtitle 2">
            <a:extLst>
              <a:ext uri="{FF2B5EF4-FFF2-40B4-BE49-F238E27FC236}">
                <a16:creationId xmlns:a16="http://schemas.microsoft.com/office/drawing/2014/main" id="{8883074C-52EF-D4AC-49FA-F5D6362F73E3}"/>
              </a:ext>
            </a:extLst>
          </p:cNvPr>
          <p:cNvSpPr txBox="1">
            <a:spLocks/>
          </p:cNvSpPr>
          <p:nvPr/>
        </p:nvSpPr>
        <p:spPr>
          <a:xfrm>
            <a:off x="701543" y="2066924"/>
            <a:ext cx="9680707" cy="4359075"/>
          </a:xfrm>
          <a:prstGeom prst="rect">
            <a:avLst/>
          </a:prstGeom>
        </p:spPr>
        <p:txBody>
          <a:bodyPr/>
          <a:lstStyle>
            <a:lvl1pPr marL="266700" indent="-266700" algn="l" defTabSz="914400" rtl="0" eaLnBrk="1" latinLnBrk="0" hangingPunct="1">
              <a:lnSpc>
                <a:spcPct val="90000"/>
              </a:lnSpc>
              <a:spcBef>
                <a:spcPts val="1000"/>
              </a:spcBef>
              <a:buClr>
                <a:schemeClr val="accent1"/>
              </a:buClr>
              <a:buFont typeface="Corbel" panose="020B0503020204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Aft>
                <a:spcPts val="2400"/>
              </a:spcAft>
              <a:buFont typeface="Arial" panose="020B0604020202020204" pitchFamily="34" charset="0"/>
              <a:buChar char="•"/>
            </a:pPr>
            <a:r>
              <a:rPr lang="en-US" sz="2000" dirty="0">
                <a:solidFill>
                  <a:srgbClr val="000000"/>
                </a:solidFill>
                <a:latin typeface="Gilroy" panose="00000500000000000000" pitchFamily="50" charset="0"/>
                <a:ea typeface="Calibri" panose="020F0502020204030204" pitchFamily="34" charset="0"/>
                <a:cs typeface="Arial" panose="020B0604020202020204" pitchFamily="34" charset="0"/>
                <a:sym typeface="Wingdings" panose="05000000000000000000" pitchFamily="2" charset="2"/>
              </a:rPr>
              <a:t>The SAN Secretariat works with hub members to advance business development prospects in the region, identify opportunities for co-creation and implementation via </a:t>
            </a:r>
            <a:r>
              <a:rPr lang="en-US" sz="2000" dirty="0">
                <a:solidFill>
                  <a:srgbClr val="000000"/>
                </a:solidFill>
                <a:latin typeface="Gilroy Bold" panose="00000800000000000000" pitchFamily="50" charset="0"/>
                <a:ea typeface="Calibri" panose="020F0502020204030204" pitchFamily="34" charset="0"/>
                <a:cs typeface="Arial" panose="020B0604020202020204" pitchFamily="34" charset="0"/>
                <a:sym typeface="Wingdings" panose="05000000000000000000" pitchFamily="2" charset="2"/>
              </a:rPr>
              <a:t>multistakeholder partnerships</a:t>
            </a:r>
            <a:r>
              <a:rPr lang="en-US" sz="2000" dirty="0">
                <a:solidFill>
                  <a:srgbClr val="000000"/>
                </a:solidFill>
                <a:latin typeface="Gilroy" panose="00000500000000000000" pitchFamily="50" charset="0"/>
                <a:ea typeface="Calibri" panose="020F0502020204030204" pitchFamily="34" charset="0"/>
                <a:cs typeface="Arial" panose="020B0604020202020204" pitchFamily="34" charset="0"/>
                <a:sym typeface="Wingdings" panose="05000000000000000000" pitchFamily="2" charset="2"/>
              </a:rPr>
              <a:t>.</a:t>
            </a:r>
          </a:p>
          <a:p>
            <a:pPr marL="342900" indent="-342900">
              <a:spcAft>
                <a:spcPts val="2400"/>
              </a:spcAft>
              <a:buFont typeface="Arial" panose="020B0604020202020204" pitchFamily="34" charset="0"/>
              <a:buChar char="•"/>
            </a:pPr>
            <a:r>
              <a:rPr lang="en-US" sz="2000" dirty="0">
                <a:solidFill>
                  <a:schemeClr val="tx1"/>
                </a:solidFill>
                <a:latin typeface="Gilroy" panose="00000500000000000000" pitchFamily="50" charset="0"/>
                <a:ea typeface="Calibri" panose="020F0502020204030204" pitchFamily="34" charset="0"/>
                <a:cs typeface="Times New Roman" panose="02020603050405020304" pitchFamily="18" charset="0"/>
              </a:rPr>
              <a:t>Regional hub members are expected to be </a:t>
            </a:r>
            <a:r>
              <a:rPr lang="en-US" sz="2000" dirty="0">
                <a:solidFill>
                  <a:schemeClr val="tx1"/>
                </a:solidFill>
                <a:latin typeface="Gilroy Bold" panose="00000800000000000000" pitchFamily="50" charset="0"/>
                <a:ea typeface="Calibri" panose="020F0502020204030204" pitchFamily="34" charset="0"/>
                <a:cs typeface="Times New Roman" panose="02020603050405020304" pitchFamily="18" charset="0"/>
              </a:rPr>
              <a:t>proactive</a:t>
            </a:r>
            <a:r>
              <a:rPr lang="en-US" sz="2000" dirty="0">
                <a:solidFill>
                  <a:schemeClr val="tx1"/>
                </a:solidFill>
                <a:latin typeface="Gilroy" panose="00000500000000000000" pitchFamily="50" charset="0"/>
                <a:ea typeface="Calibri" panose="020F0502020204030204" pitchFamily="34" charset="0"/>
                <a:cs typeface="Times New Roman" panose="02020603050405020304" pitchFamily="18" charset="0"/>
              </a:rPr>
              <a:t> in deciding the focus of their respective hubs. The SAN Secretariat plays a supporting role in the areas of knowledge exchange, M&amp;E and prospecting of opportunities for project implementation.</a:t>
            </a:r>
          </a:p>
        </p:txBody>
      </p:sp>
    </p:spTree>
    <p:extLst>
      <p:ext uri="{BB962C8B-B14F-4D97-AF65-F5344CB8AC3E}">
        <p14:creationId xmlns:p14="http://schemas.microsoft.com/office/powerpoint/2010/main" val="3849546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17A6C-13BD-6C82-6729-320970F4160F}"/>
              </a:ext>
            </a:extLst>
          </p:cNvPr>
          <p:cNvSpPr>
            <a:spLocks noGrp="1"/>
          </p:cNvSpPr>
          <p:nvPr>
            <p:ph type="title"/>
          </p:nvPr>
        </p:nvSpPr>
        <p:spPr>
          <a:xfrm>
            <a:off x="516834" y="451050"/>
            <a:ext cx="9865416" cy="695740"/>
          </a:xfrm>
          <a:solidFill>
            <a:schemeClr val="bg1">
              <a:alpha val="50000"/>
            </a:schemeClr>
          </a:solidFill>
          <a:ln>
            <a:solidFill>
              <a:schemeClr val="bg1"/>
            </a:solidFill>
          </a:ln>
        </p:spPr>
        <p:txBody>
          <a:bodyPr/>
          <a:lstStyle/>
          <a:p>
            <a:r>
              <a:rPr lang="es-ES" sz="4400" dirty="0"/>
              <a:t>Network </a:t>
            </a:r>
            <a:r>
              <a:rPr lang="es-ES" dirty="0" err="1"/>
              <a:t>E</a:t>
            </a:r>
            <a:r>
              <a:rPr lang="es-ES" sz="4400" dirty="0" err="1"/>
              <a:t>cosystem</a:t>
            </a:r>
            <a:endParaRPr lang="es-ES" sz="4400" dirty="0"/>
          </a:p>
        </p:txBody>
      </p:sp>
      <p:sp>
        <p:nvSpPr>
          <p:cNvPr id="9" name="Subtitle 2">
            <a:extLst>
              <a:ext uri="{FF2B5EF4-FFF2-40B4-BE49-F238E27FC236}">
                <a16:creationId xmlns:a16="http://schemas.microsoft.com/office/drawing/2014/main" id="{8883074C-52EF-D4AC-49FA-F5D6362F73E3}"/>
              </a:ext>
            </a:extLst>
          </p:cNvPr>
          <p:cNvSpPr txBox="1">
            <a:spLocks/>
          </p:cNvSpPr>
          <p:nvPr/>
        </p:nvSpPr>
        <p:spPr>
          <a:xfrm>
            <a:off x="701544" y="2066924"/>
            <a:ext cx="9296471" cy="4359075"/>
          </a:xfrm>
          <a:prstGeom prst="rect">
            <a:avLst/>
          </a:prstGeom>
        </p:spPr>
        <p:txBody>
          <a:bodyPr/>
          <a:lstStyle>
            <a:lvl1pPr marL="266700" indent="-266700" algn="l" defTabSz="914400" rtl="0" eaLnBrk="1" latinLnBrk="0" hangingPunct="1">
              <a:lnSpc>
                <a:spcPct val="90000"/>
              </a:lnSpc>
              <a:spcBef>
                <a:spcPts val="1000"/>
              </a:spcBef>
              <a:buClr>
                <a:schemeClr val="accent1"/>
              </a:buClr>
              <a:buFont typeface="Corbel" panose="020B0503020204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Aft>
                <a:spcPts val="2400"/>
              </a:spcAft>
              <a:buFont typeface="Arial" panose="020B0604020202020204" pitchFamily="34" charset="0"/>
              <a:buChar char="•"/>
            </a:pPr>
            <a:r>
              <a:rPr lang="en-US" sz="2000" dirty="0">
                <a:solidFill>
                  <a:srgbClr val="000000"/>
                </a:solidFill>
                <a:latin typeface="Gilroy" panose="00000500000000000000" pitchFamily="50" charset="0"/>
                <a:ea typeface="Calibri" panose="020F0502020204030204" pitchFamily="34" charset="0"/>
                <a:cs typeface="Arial" panose="020B0604020202020204" pitchFamily="34" charset="0"/>
                <a:sym typeface="Wingdings" panose="05000000000000000000" pitchFamily="2" charset="2"/>
              </a:rPr>
              <a:t>Regional hubs aim to create </a:t>
            </a:r>
            <a:r>
              <a:rPr lang="en-US" sz="2000" dirty="0">
                <a:solidFill>
                  <a:srgbClr val="000000"/>
                </a:solidFill>
                <a:latin typeface="Gilroy Bold" panose="00000800000000000000" pitchFamily="50" charset="0"/>
                <a:ea typeface="Calibri" panose="020F0502020204030204" pitchFamily="34" charset="0"/>
                <a:cs typeface="Arial" panose="020B0604020202020204" pitchFamily="34" charset="0"/>
                <a:sym typeface="Wingdings" panose="05000000000000000000" pitchFamily="2" charset="2"/>
              </a:rPr>
              <a:t>measurable impact </a:t>
            </a:r>
            <a:r>
              <a:rPr lang="en-US" sz="2000" dirty="0">
                <a:solidFill>
                  <a:srgbClr val="000000"/>
                </a:solidFill>
                <a:latin typeface="Gilroy" panose="00000500000000000000" pitchFamily="50" charset="0"/>
                <a:ea typeface="Calibri" panose="020F0502020204030204" pitchFamily="34" charset="0"/>
                <a:cs typeface="Arial" panose="020B0604020202020204" pitchFamily="34" charset="0"/>
                <a:sym typeface="Wingdings" panose="05000000000000000000" pitchFamily="2" charset="2"/>
              </a:rPr>
              <a:t>and lessons that can be applied to other regional contexts. </a:t>
            </a:r>
          </a:p>
          <a:p>
            <a:pPr marL="342900" indent="-342900">
              <a:spcAft>
                <a:spcPts val="2400"/>
              </a:spcAft>
              <a:buFont typeface="Arial" panose="020B0604020202020204" pitchFamily="34" charset="0"/>
              <a:buChar char="•"/>
            </a:pPr>
            <a:r>
              <a:rPr lang="en-US" sz="2000" dirty="0">
                <a:solidFill>
                  <a:schemeClr val="tx1"/>
                </a:solidFill>
                <a:latin typeface="Gilroy" panose="00000500000000000000" pitchFamily="50" charset="0"/>
                <a:ea typeface="Calibri" panose="020F0502020204030204" pitchFamily="34" charset="0"/>
                <a:cs typeface="Times New Roman" panose="02020603050405020304" pitchFamily="18" charset="0"/>
              </a:rPr>
              <a:t>Therefore, besides supporting regional activities, SAN hubs also serve as an </a:t>
            </a:r>
            <a:r>
              <a:rPr lang="en-US" sz="2000" dirty="0">
                <a:solidFill>
                  <a:schemeClr val="tx1"/>
                </a:solidFill>
                <a:latin typeface="Gilroy Bold" panose="00000800000000000000" pitchFamily="50" charset="0"/>
                <a:ea typeface="Calibri" panose="020F0502020204030204" pitchFamily="34" charset="0"/>
                <a:cs typeface="Times New Roman" panose="02020603050405020304" pitchFamily="18" charset="0"/>
              </a:rPr>
              <a:t>incubator of global initiatives</a:t>
            </a:r>
            <a:r>
              <a:rPr lang="en-US" sz="2000" dirty="0">
                <a:solidFill>
                  <a:schemeClr val="tx1"/>
                </a:solidFill>
                <a:latin typeface="Gilroy" panose="00000500000000000000" pitchFamily="50" charset="0"/>
                <a:ea typeface="Calibri" panose="020F0502020204030204" pitchFamily="34" charset="0"/>
                <a:cs typeface="Times New Roman" panose="02020603050405020304" pitchFamily="18" charset="0"/>
              </a:rPr>
              <a:t>. Hubs have the potential to seed scalable initiatives that might be replicable in other regions, e.g. palm oil commodity platform.</a:t>
            </a:r>
          </a:p>
          <a:p>
            <a:pPr marL="342900" indent="-342900">
              <a:spcAft>
                <a:spcPts val="2400"/>
              </a:spcAft>
              <a:buFont typeface="Arial" panose="020B0604020202020204" pitchFamily="34" charset="0"/>
              <a:buChar char="•"/>
            </a:pPr>
            <a:r>
              <a:rPr lang="en-US" sz="2000" dirty="0">
                <a:solidFill>
                  <a:schemeClr val="tx1"/>
                </a:solidFill>
                <a:latin typeface="Gilroy" panose="00000500000000000000" pitchFamily="50" charset="0"/>
                <a:ea typeface="Calibri" panose="020F0502020204030204" pitchFamily="34" charset="0"/>
                <a:cs typeface="Times New Roman" panose="02020603050405020304" pitchFamily="18" charset="0"/>
              </a:rPr>
              <a:t>Although hubs are governed by local members, </a:t>
            </a:r>
            <a:r>
              <a:rPr lang="en-US" sz="2000" dirty="0">
                <a:solidFill>
                  <a:schemeClr val="tx1"/>
                </a:solidFill>
                <a:latin typeface="Gilroy Bold" panose="00000800000000000000" pitchFamily="50" charset="0"/>
                <a:ea typeface="Calibri" panose="020F0502020204030204" pitchFamily="34" charset="0"/>
                <a:cs typeface="Times New Roman" panose="02020603050405020304" pitchFamily="18" charset="0"/>
              </a:rPr>
              <a:t>international members </a:t>
            </a:r>
            <a:r>
              <a:rPr lang="en-US" sz="2000" dirty="0">
                <a:solidFill>
                  <a:schemeClr val="tx1"/>
                </a:solidFill>
                <a:latin typeface="Gilroy" panose="00000500000000000000" pitchFamily="50" charset="0"/>
                <a:ea typeface="Calibri" panose="020F0502020204030204" pitchFamily="34" charset="0"/>
                <a:cs typeface="Times New Roman" panose="02020603050405020304" pitchFamily="18" charset="0"/>
              </a:rPr>
              <a:t>can play a role in creating cross-regional initiatives.</a:t>
            </a:r>
          </a:p>
        </p:txBody>
      </p:sp>
    </p:spTree>
    <p:extLst>
      <p:ext uri="{BB962C8B-B14F-4D97-AF65-F5344CB8AC3E}">
        <p14:creationId xmlns:p14="http://schemas.microsoft.com/office/powerpoint/2010/main" val="1594520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17A6C-13BD-6C82-6729-320970F4160F}"/>
              </a:ext>
            </a:extLst>
          </p:cNvPr>
          <p:cNvSpPr>
            <a:spLocks noGrp="1"/>
          </p:cNvSpPr>
          <p:nvPr>
            <p:ph type="title"/>
          </p:nvPr>
        </p:nvSpPr>
        <p:spPr>
          <a:xfrm>
            <a:off x="516834" y="451050"/>
            <a:ext cx="9865416" cy="695740"/>
          </a:xfrm>
          <a:solidFill>
            <a:schemeClr val="bg1">
              <a:alpha val="50000"/>
            </a:schemeClr>
          </a:solidFill>
          <a:ln>
            <a:solidFill>
              <a:schemeClr val="bg1"/>
            </a:solidFill>
          </a:ln>
        </p:spPr>
        <p:txBody>
          <a:bodyPr/>
          <a:lstStyle/>
          <a:p>
            <a:r>
              <a:rPr lang="es-ES" sz="4400" dirty="0"/>
              <a:t>Network </a:t>
            </a:r>
            <a:r>
              <a:rPr lang="es-ES" dirty="0" err="1"/>
              <a:t>E</a:t>
            </a:r>
            <a:r>
              <a:rPr lang="es-ES" sz="4400" dirty="0" err="1"/>
              <a:t>cosystem</a:t>
            </a:r>
            <a:endParaRPr lang="es-ES" sz="4400" dirty="0"/>
          </a:p>
        </p:txBody>
      </p:sp>
      <p:sp>
        <p:nvSpPr>
          <p:cNvPr id="9" name="Subtitle 2">
            <a:extLst>
              <a:ext uri="{FF2B5EF4-FFF2-40B4-BE49-F238E27FC236}">
                <a16:creationId xmlns:a16="http://schemas.microsoft.com/office/drawing/2014/main" id="{8883074C-52EF-D4AC-49FA-F5D6362F73E3}"/>
              </a:ext>
            </a:extLst>
          </p:cNvPr>
          <p:cNvSpPr txBox="1">
            <a:spLocks/>
          </p:cNvSpPr>
          <p:nvPr/>
        </p:nvSpPr>
        <p:spPr>
          <a:xfrm>
            <a:off x="701543" y="2066924"/>
            <a:ext cx="9494879" cy="4359075"/>
          </a:xfrm>
          <a:prstGeom prst="rect">
            <a:avLst/>
          </a:prstGeom>
        </p:spPr>
        <p:txBody>
          <a:bodyPr/>
          <a:lstStyle>
            <a:lvl1pPr marL="266700" indent="-266700" algn="l" defTabSz="914400" rtl="0" eaLnBrk="1" latinLnBrk="0" hangingPunct="1">
              <a:lnSpc>
                <a:spcPct val="90000"/>
              </a:lnSpc>
              <a:spcBef>
                <a:spcPts val="1000"/>
              </a:spcBef>
              <a:buClr>
                <a:schemeClr val="accent1"/>
              </a:buClr>
              <a:buFont typeface="Corbel" panose="020B0503020204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Aft>
                <a:spcPts val="2400"/>
              </a:spcAft>
              <a:buFont typeface="Arial" panose="020B0604020202020204" pitchFamily="34" charset="0"/>
              <a:buChar char="•"/>
            </a:pPr>
            <a:r>
              <a:rPr lang="en-US" sz="2000" dirty="0">
                <a:solidFill>
                  <a:srgbClr val="000000"/>
                </a:solidFill>
                <a:latin typeface="Gilroy" panose="00000500000000000000" pitchFamily="50" charset="0"/>
                <a:ea typeface="Calibri" panose="020F0502020204030204" pitchFamily="34" charset="0"/>
                <a:cs typeface="Arial" panose="020B0604020202020204" pitchFamily="34" charset="0"/>
                <a:sym typeface="Wingdings" panose="05000000000000000000" pitchFamily="2" charset="2"/>
              </a:rPr>
              <a:t>Concept introduced in the 2025-2030 Strategic Plan</a:t>
            </a:r>
          </a:p>
          <a:p>
            <a:pPr marL="342900" indent="-342900">
              <a:spcAft>
                <a:spcPts val="2400"/>
              </a:spcAft>
              <a:buFont typeface="Arial" panose="020B0604020202020204" pitchFamily="34" charset="0"/>
              <a:buChar char="•"/>
            </a:pPr>
            <a:r>
              <a:rPr lang="en-US" sz="2000" dirty="0">
                <a:solidFill>
                  <a:srgbClr val="000000"/>
                </a:solidFill>
                <a:latin typeface="Gilroy" panose="00000500000000000000" pitchFamily="50" charset="0"/>
                <a:ea typeface="Calibri" panose="020F0502020204030204" pitchFamily="34" charset="0"/>
                <a:cs typeface="Arial" panose="020B0604020202020204" pitchFamily="34" charset="0"/>
                <a:sym typeface="Wingdings" panose="05000000000000000000" pitchFamily="2" charset="2"/>
              </a:rPr>
              <a:t>OKR 2024: </a:t>
            </a:r>
            <a:r>
              <a:rPr lang="en-US" sz="2000" dirty="0">
                <a:solidFill>
                  <a:srgbClr val="000000"/>
                </a:solidFill>
                <a:latin typeface="Gilroy Bold" panose="00000800000000000000" pitchFamily="50" charset="0"/>
                <a:ea typeface="Calibri" panose="020F0502020204030204" pitchFamily="34" charset="0"/>
                <a:cs typeface="Arial" panose="020B0604020202020204" pitchFamily="34" charset="0"/>
                <a:sym typeface="Wingdings" panose="05000000000000000000" pitchFamily="2" charset="2"/>
              </a:rPr>
              <a:t>5-year plan </a:t>
            </a:r>
            <a:r>
              <a:rPr lang="en-US" sz="2000" dirty="0">
                <a:solidFill>
                  <a:srgbClr val="000000"/>
                </a:solidFill>
                <a:latin typeface="Gilroy" panose="00000500000000000000" pitchFamily="50" charset="0"/>
                <a:ea typeface="Calibri" panose="020F0502020204030204" pitchFamily="34" charset="0"/>
                <a:cs typeface="Arial" panose="020B0604020202020204" pitchFamily="34" charset="0"/>
                <a:sym typeface="Wingdings" panose="05000000000000000000" pitchFamily="2" charset="2"/>
              </a:rPr>
              <a:t>for regional hubs - h</a:t>
            </a:r>
            <a:r>
              <a:rPr lang="en-US" sz="2000" dirty="0">
                <a:solidFill>
                  <a:srgbClr val="000000"/>
                </a:solidFill>
                <a:latin typeface="Gilroy" panose="00000500000000000000" pitchFamily="50" charset="0"/>
                <a:ea typeface="Calibri" panose="020F0502020204030204" pitchFamily="34" charset="0"/>
                <a:cs typeface="Arial" panose="020B0604020202020204" pitchFamily="34" charset="0"/>
              </a:rPr>
              <a:t>ow do </a:t>
            </a:r>
            <a:r>
              <a:rPr lang="en-US" sz="2000" dirty="0">
                <a:solidFill>
                  <a:srgbClr val="000000"/>
                </a:solidFill>
                <a:latin typeface="Gilroy" panose="00000500000000000000" pitchFamily="50" charset="0"/>
                <a:ea typeface="Calibri" panose="020F0502020204030204" pitchFamily="34" charset="0"/>
                <a:cs typeface="Arial" panose="020B0604020202020204" pitchFamily="34" charset="0"/>
                <a:sym typeface="Wingdings" panose="05000000000000000000" pitchFamily="2" charset="2"/>
              </a:rPr>
              <a:t>we imagine SAN growing regionally?</a:t>
            </a:r>
          </a:p>
          <a:p>
            <a:pPr marL="342900" indent="-342900">
              <a:spcAft>
                <a:spcPts val="2400"/>
              </a:spcAft>
              <a:buFont typeface="Arial" panose="020B0604020202020204" pitchFamily="34" charset="0"/>
              <a:buChar char="•"/>
            </a:pPr>
            <a:r>
              <a:rPr lang="en-US" sz="2000" dirty="0">
                <a:solidFill>
                  <a:srgbClr val="000000"/>
                </a:solidFill>
                <a:latin typeface="Gilroy" panose="00000500000000000000" pitchFamily="50" charset="0"/>
                <a:ea typeface="Calibri" panose="020F0502020204030204" pitchFamily="34" charset="0"/>
                <a:cs typeface="Arial" panose="020B0604020202020204" pitchFamily="34" charset="0"/>
                <a:sym typeface="Wingdings" panose="05000000000000000000" pitchFamily="2" charset="2"/>
              </a:rPr>
              <a:t>Cover geographies where our membership currently operates: Mesoamerica, Amazon, West Africa, East Africa, South Asia, Southeast Asia, and Europe.</a:t>
            </a:r>
          </a:p>
          <a:p>
            <a:pPr marL="342900" indent="-342900">
              <a:spcAft>
                <a:spcPts val="1200"/>
              </a:spcAft>
              <a:buFont typeface="Arial" panose="020B0604020202020204" pitchFamily="34" charset="0"/>
              <a:buChar char="•"/>
            </a:pPr>
            <a:r>
              <a:rPr lang="en-US" sz="2000" dirty="0">
                <a:latin typeface="Gilroy" panose="00000500000000000000" pitchFamily="50" charset="0"/>
                <a:ea typeface="Calibri" panose="020F0502020204030204" pitchFamily="34" charset="0"/>
                <a:cs typeface="Times New Roman" panose="02020603050405020304" pitchFamily="18" charset="0"/>
              </a:rPr>
              <a:t>Designing regional hubs as a </a:t>
            </a:r>
            <a:r>
              <a:rPr lang="en-US" sz="2000" dirty="0">
                <a:latin typeface="Gilroy Bold" panose="00000800000000000000" pitchFamily="50" charset="0"/>
                <a:ea typeface="Calibri" panose="020F0502020204030204" pitchFamily="34" charset="0"/>
                <a:cs typeface="Times New Roman" panose="02020603050405020304" pitchFamily="18" charset="0"/>
              </a:rPr>
              <a:t>co-creation </a:t>
            </a:r>
            <a:r>
              <a:rPr lang="en-US" sz="2000" dirty="0">
                <a:latin typeface="Gilroy" panose="00000500000000000000" pitchFamily="50" charset="0"/>
                <a:ea typeface="Calibri" panose="020F0502020204030204" pitchFamily="34" charset="0"/>
                <a:cs typeface="Times New Roman" panose="02020603050405020304" pitchFamily="18" charset="0"/>
              </a:rPr>
              <a:t>process.</a:t>
            </a:r>
            <a:br>
              <a:rPr lang="en-US" sz="2000" dirty="0">
                <a:latin typeface="Gilroy" panose="00000500000000000000" pitchFamily="50" charset="0"/>
                <a:ea typeface="Calibri" panose="020F0502020204030204" pitchFamily="34" charset="0"/>
                <a:cs typeface="Times New Roman" panose="02020603050405020304" pitchFamily="18" charset="0"/>
              </a:rPr>
            </a:br>
            <a:endParaRPr lang="en-US" sz="1400" dirty="0">
              <a:latin typeface="Gilroy" panose="00000500000000000000" pitchFamily="50" charset="0"/>
              <a:ea typeface="Calibri" panose="020F0502020204030204" pitchFamily="34" charset="0"/>
              <a:cs typeface="Times New Roman" panose="02020603050405020304" pitchFamily="18" charset="0"/>
            </a:endParaRPr>
          </a:p>
          <a:p>
            <a:pPr marL="342900" indent="-342900">
              <a:spcAft>
                <a:spcPts val="1200"/>
              </a:spcAft>
              <a:buFont typeface="Arial" panose="020B0604020202020204" pitchFamily="34" charset="0"/>
              <a:buChar char="•"/>
            </a:pPr>
            <a:r>
              <a:rPr lang="en-US" sz="2000" dirty="0">
                <a:latin typeface="Gilroy Bold" panose="00000800000000000000" pitchFamily="50" charset="0"/>
                <a:ea typeface="Calibri" panose="020F0502020204030204" pitchFamily="34" charset="0"/>
                <a:cs typeface="Times New Roman" panose="02020603050405020304" pitchFamily="18" charset="0"/>
                <a:sym typeface="Wingdings" panose="05000000000000000000" pitchFamily="2" charset="2"/>
              </a:rPr>
              <a:t>Oxford</a:t>
            </a:r>
            <a:r>
              <a:rPr lang="en-US" sz="2000" dirty="0">
                <a:latin typeface="Gilroy" panose="00000500000000000000" pitchFamily="50" charset="0"/>
                <a:ea typeface="Calibri" panose="020F0502020204030204" pitchFamily="34" charset="0"/>
                <a:cs typeface="Times New Roman" panose="02020603050405020304" pitchFamily="18" charset="0"/>
                <a:sym typeface="Wingdings" panose="05000000000000000000" pitchFamily="2" charset="2"/>
              </a:rPr>
              <a:t> as an opportunity to further develop the idea and get involved.</a:t>
            </a:r>
            <a:endParaRPr lang="en-US" sz="2000" dirty="0">
              <a:solidFill>
                <a:srgbClr val="000000"/>
              </a:solidFill>
              <a:latin typeface="Gilroy" panose="00000500000000000000" pitchFamily="50" charset="0"/>
              <a:ea typeface="Calibri" panose="020F050202020403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1790225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17A6C-13BD-6C82-6729-320970F4160F}"/>
              </a:ext>
            </a:extLst>
          </p:cNvPr>
          <p:cNvSpPr>
            <a:spLocks noGrp="1"/>
          </p:cNvSpPr>
          <p:nvPr>
            <p:ph type="title"/>
          </p:nvPr>
        </p:nvSpPr>
        <p:spPr>
          <a:xfrm>
            <a:off x="516834" y="451050"/>
            <a:ext cx="9865416" cy="695740"/>
          </a:xfrm>
          <a:solidFill>
            <a:schemeClr val="bg1">
              <a:alpha val="50000"/>
            </a:schemeClr>
          </a:solidFill>
          <a:ln>
            <a:solidFill>
              <a:schemeClr val="bg1"/>
            </a:solidFill>
          </a:ln>
        </p:spPr>
        <p:txBody>
          <a:bodyPr/>
          <a:lstStyle/>
          <a:p>
            <a:r>
              <a:rPr lang="es-ES" sz="4400" dirty="0"/>
              <a:t>Network </a:t>
            </a:r>
            <a:r>
              <a:rPr lang="es-ES" dirty="0" err="1"/>
              <a:t>E</a:t>
            </a:r>
            <a:r>
              <a:rPr lang="es-ES" sz="4400" dirty="0" err="1"/>
              <a:t>cosystem</a:t>
            </a:r>
            <a:endParaRPr lang="es-ES" sz="4400" dirty="0"/>
          </a:p>
        </p:txBody>
      </p:sp>
      <p:sp>
        <p:nvSpPr>
          <p:cNvPr id="9" name="Subtitle 2">
            <a:extLst>
              <a:ext uri="{FF2B5EF4-FFF2-40B4-BE49-F238E27FC236}">
                <a16:creationId xmlns:a16="http://schemas.microsoft.com/office/drawing/2014/main" id="{8883074C-52EF-D4AC-49FA-F5D6362F73E3}"/>
              </a:ext>
            </a:extLst>
          </p:cNvPr>
          <p:cNvSpPr txBox="1">
            <a:spLocks/>
          </p:cNvSpPr>
          <p:nvPr/>
        </p:nvSpPr>
        <p:spPr>
          <a:xfrm>
            <a:off x="701543" y="2066924"/>
            <a:ext cx="10014081" cy="4359075"/>
          </a:xfrm>
          <a:prstGeom prst="rect">
            <a:avLst/>
          </a:prstGeom>
        </p:spPr>
        <p:txBody>
          <a:bodyPr/>
          <a:lstStyle>
            <a:lvl1pPr marL="266700" indent="-266700" algn="l" defTabSz="914400" rtl="0" eaLnBrk="1" latinLnBrk="0" hangingPunct="1">
              <a:lnSpc>
                <a:spcPct val="90000"/>
              </a:lnSpc>
              <a:spcBef>
                <a:spcPts val="1000"/>
              </a:spcBef>
              <a:buClr>
                <a:schemeClr val="accent1"/>
              </a:buClr>
              <a:buFont typeface="Corbel" panose="020B0503020204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200"/>
              </a:spcAft>
              <a:buNone/>
            </a:pPr>
            <a:r>
              <a:rPr lang="en-US" sz="2000" dirty="0">
                <a:effectLst/>
                <a:latin typeface="Gilroy Bold" panose="00000800000000000000" pitchFamily="50" charset="0"/>
                <a:ea typeface="Calibri" panose="020F0502020204030204" pitchFamily="34" charset="0"/>
                <a:cs typeface="Times New Roman" panose="02020603050405020304" pitchFamily="18" charset="0"/>
              </a:rPr>
              <a:t>Regional hub &gt; Concept note</a:t>
            </a:r>
            <a:br>
              <a:rPr lang="en-US" sz="2000" dirty="0">
                <a:effectLst/>
                <a:latin typeface="Gilroy Bold" panose="00000800000000000000" pitchFamily="50" charset="0"/>
                <a:ea typeface="Calibri" panose="020F0502020204030204" pitchFamily="34" charset="0"/>
                <a:cs typeface="Times New Roman" panose="02020603050405020304" pitchFamily="18" charset="0"/>
              </a:rPr>
            </a:br>
            <a:endParaRPr lang="en-US" sz="2000" dirty="0">
              <a:effectLst/>
              <a:latin typeface="Gilroy Bold" panose="00000800000000000000" pitchFamily="50" charset="0"/>
              <a:ea typeface="Calibri" panose="020F0502020204030204" pitchFamily="34" charset="0"/>
              <a:cs typeface="Times New Roman" panose="02020603050405020304" pitchFamily="18" charset="0"/>
            </a:endParaRPr>
          </a:p>
          <a:p>
            <a:pPr marL="0" indent="0">
              <a:spcAft>
                <a:spcPts val="1200"/>
              </a:spcAft>
              <a:buNone/>
            </a:pPr>
            <a:r>
              <a:rPr lang="en-US" sz="2000" dirty="0">
                <a:effectLst/>
                <a:latin typeface="Gilroy Bold" panose="00000800000000000000" pitchFamily="50" charset="0"/>
                <a:ea typeface="Calibri" panose="020F0502020204030204" pitchFamily="34" charset="0"/>
                <a:cs typeface="Times New Roman" panose="02020603050405020304" pitchFamily="18" charset="0"/>
              </a:rPr>
              <a:t>Concept note for Southeast Asia</a:t>
            </a:r>
            <a:endParaRPr lang="en-US" sz="2000" dirty="0">
              <a:latin typeface="Gilroy" panose="00000500000000000000" pitchFamily="50" charset="0"/>
              <a:ea typeface="Calibri" panose="020F0502020204030204" pitchFamily="34" charset="0"/>
              <a:cs typeface="Times New Roman" panose="02020603050405020304" pitchFamily="18" charset="0"/>
              <a:sym typeface="Wingdings" panose="05000000000000000000" pitchFamily="2" charset="2"/>
            </a:endParaRPr>
          </a:p>
          <a:p>
            <a:pPr marL="800100" lvl="1" indent="-342900" algn="l">
              <a:spcBef>
                <a:spcPts val="600"/>
              </a:spcBef>
              <a:spcAft>
                <a:spcPts val="600"/>
              </a:spcAft>
              <a:buFont typeface="Arial" panose="020B0604020202020204" pitchFamily="34" charset="0"/>
              <a:buChar char="•"/>
            </a:pPr>
            <a:r>
              <a:rPr lang="en-US" sz="1800" dirty="0">
                <a:latin typeface="Gilroy" panose="00000500000000000000" pitchFamily="50" charset="0"/>
                <a:ea typeface="Calibri" panose="020F0502020204030204" pitchFamily="34" charset="0"/>
                <a:cs typeface="Times New Roman" panose="02020603050405020304" pitchFamily="18" charset="0"/>
                <a:sym typeface="Wingdings" panose="05000000000000000000" pitchFamily="2" charset="2"/>
              </a:rPr>
              <a:t>F</a:t>
            </a:r>
            <a:r>
              <a:rPr lang="en-US" sz="1800" dirty="0">
                <a:effectLst/>
                <a:latin typeface="Gilroy" panose="00000500000000000000" pitchFamily="50" charset="0"/>
                <a:ea typeface="Calibri" panose="020F0502020204030204" pitchFamily="34" charset="0"/>
                <a:cs typeface="Times New Roman" panose="02020603050405020304" pitchFamily="18" charset="0"/>
                <a:sym typeface="Wingdings" panose="05000000000000000000" pitchFamily="2" charset="2"/>
              </a:rPr>
              <a:t>ive members in SEA: Wild Asia, Kaleka, </a:t>
            </a:r>
            <a:r>
              <a:rPr lang="en-US" sz="1800" dirty="0" err="1">
                <a:effectLst/>
                <a:latin typeface="Gilroy" panose="00000500000000000000" pitchFamily="50" charset="0"/>
                <a:ea typeface="Calibri" panose="020F0502020204030204" pitchFamily="34" charset="0"/>
                <a:cs typeface="Times New Roman" panose="02020603050405020304" pitchFamily="18" charset="0"/>
                <a:sym typeface="Wingdings" panose="05000000000000000000" pitchFamily="2" charset="2"/>
              </a:rPr>
              <a:t>Setara</a:t>
            </a:r>
            <a:r>
              <a:rPr lang="en-US" sz="1800" dirty="0">
                <a:effectLst/>
                <a:latin typeface="Gilroy" panose="00000500000000000000" pitchFamily="50" charset="0"/>
                <a:ea typeface="Calibri" panose="020F0502020204030204" pitchFamily="34" charset="0"/>
                <a:cs typeface="Times New Roman" panose="02020603050405020304" pitchFamily="18" charset="0"/>
                <a:sym typeface="Wingdings" panose="05000000000000000000" pitchFamily="2" charset="2"/>
              </a:rPr>
              <a:t> Jambi, ADC and Earth Net</a:t>
            </a:r>
          </a:p>
          <a:p>
            <a:pPr marL="800100" lvl="1" indent="-342900" algn="l">
              <a:spcBef>
                <a:spcPts val="600"/>
              </a:spcBef>
              <a:spcAft>
                <a:spcPts val="600"/>
              </a:spcAft>
              <a:buFont typeface="Arial" panose="020B0604020202020204" pitchFamily="34" charset="0"/>
              <a:buChar char="•"/>
            </a:pPr>
            <a:r>
              <a:rPr lang="en-US" sz="1800" dirty="0">
                <a:latin typeface="Gilroy" panose="00000500000000000000" pitchFamily="50" charset="0"/>
                <a:ea typeface="Calibri" panose="020F0502020204030204" pitchFamily="34" charset="0"/>
                <a:cs typeface="Times New Roman" panose="02020603050405020304" pitchFamily="18" charset="0"/>
                <a:sym typeface="Wingdings" panose="05000000000000000000" pitchFamily="2" charset="2"/>
              </a:rPr>
              <a:t>F</a:t>
            </a:r>
            <a:r>
              <a:rPr lang="en-US" sz="1800" dirty="0">
                <a:effectLst/>
                <a:latin typeface="Gilroy" panose="00000500000000000000" pitchFamily="50" charset="0"/>
                <a:ea typeface="Calibri" panose="020F0502020204030204" pitchFamily="34" charset="0"/>
                <a:cs typeface="Times New Roman" panose="02020603050405020304" pitchFamily="18" charset="0"/>
                <a:sym typeface="Wingdings" panose="05000000000000000000" pitchFamily="2" charset="2"/>
              </a:rPr>
              <a:t>ocus on regenerative oil palm: commodity platform</a:t>
            </a:r>
          </a:p>
          <a:p>
            <a:pPr marL="800100" lvl="1" indent="-342900" algn="l">
              <a:spcBef>
                <a:spcPts val="600"/>
              </a:spcBef>
              <a:spcAft>
                <a:spcPts val="600"/>
              </a:spcAft>
              <a:buFont typeface="Arial" panose="020B0604020202020204" pitchFamily="34" charset="0"/>
              <a:buChar char="•"/>
            </a:pPr>
            <a:r>
              <a:rPr lang="en-US" sz="1800" dirty="0">
                <a:latin typeface="Gilroy" panose="00000500000000000000" pitchFamily="50" charset="0"/>
                <a:ea typeface="Calibri" panose="020F0502020204030204" pitchFamily="34" charset="0"/>
                <a:cs typeface="Arial" panose="020B0604020202020204" pitchFamily="34" charset="0"/>
              </a:rPr>
              <a:t>P</a:t>
            </a:r>
            <a:r>
              <a:rPr lang="en-US" sz="1800" dirty="0">
                <a:effectLst/>
                <a:latin typeface="Gilroy" panose="00000500000000000000" pitchFamily="50" charset="0"/>
                <a:ea typeface="Calibri" panose="020F0502020204030204" pitchFamily="34" charset="0"/>
                <a:cs typeface="Arial" panose="020B0604020202020204" pitchFamily="34" charset="0"/>
              </a:rPr>
              <a:t>roof of concept of the regional hub model</a:t>
            </a:r>
          </a:p>
          <a:p>
            <a:pPr marL="800100" lvl="1" indent="-342900" algn="l">
              <a:spcBef>
                <a:spcPts val="600"/>
              </a:spcBef>
              <a:spcAft>
                <a:spcPts val="600"/>
              </a:spcAft>
              <a:buFont typeface="Arial" panose="020B0604020202020204" pitchFamily="34" charset="0"/>
              <a:buChar char="•"/>
            </a:pPr>
            <a:r>
              <a:rPr lang="en-US" sz="1800" dirty="0">
                <a:latin typeface="Gilroy" panose="00000500000000000000" pitchFamily="50" charset="0"/>
                <a:ea typeface="Calibri" panose="020F0502020204030204" pitchFamily="34" charset="0"/>
                <a:cs typeface="Arial" panose="020B0604020202020204" pitchFamily="34" charset="0"/>
              </a:rPr>
              <a:t>Feedback from members in Southeast Asia</a:t>
            </a:r>
            <a:endParaRPr lang="en-US" sz="1800" dirty="0">
              <a:effectLst/>
              <a:latin typeface="Gilroy" panose="00000500000000000000" pitchFamily="50"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6407865"/>
      </p:ext>
    </p:extLst>
  </p:cSld>
  <p:clrMapOvr>
    <a:masterClrMapping/>
  </p:clrMapOvr>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N - Oxford 2024 PowerPoint Template" id="{0AF54221-7FED-4408-A2BE-887F9A4998EF}" vid="{2FE57444-2050-44F7-B571-6F218CE48F8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314C6FA4DE2A45449F57F9E13E4DA89F" ma:contentTypeVersion="18" ma:contentTypeDescription="Crear nuevo documento." ma:contentTypeScope="" ma:versionID="e0ea4397e9fb626e36160c5866f755c0">
  <xsd:schema xmlns:xsd="http://www.w3.org/2001/XMLSchema" xmlns:xs="http://www.w3.org/2001/XMLSchema" xmlns:p="http://schemas.microsoft.com/office/2006/metadata/properties" xmlns:ns2="f87f5185-7995-4c3f-801a-2e0c5ecbbcd7" xmlns:ns3="86e5f244-6932-46f1-8acf-4e9a49130192" targetNamespace="http://schemas.microsoft.com/office/2006/metadata/properties" ma:root="true" ma:fieldsID="8b7c7fdd190241da2be6d48dbacc2917" ns2:_="" ns3:_="">
    <xsd:import namespace="f87f5185-7995-4c3f-801a-2e0c5ecbbcd7"/>
    <xsd:import namespace="86e5f244-6932-46f1-8acf-4e9a4913019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7f5185-7995-4c3f-801a-2e0c5ecbbc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Etiquetas de imagen" ma:readOnly="false" ma:fieldId="{5cf76f15-5ced-4ddc-b409-7134ff3c332f}" ma:taxonomyMulti="true" ma:sspId="f9eec821-d201-4c90-b5eb-d7d4840da8e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6e5f244-6932-46f1-8acf-4e9a49130192" elementFormDefault="qualified">
    <xsd:import namespace="http://schemas.microsoft.com/office/2006/documentManagement/types"/>
    <xsd:import namespace="http://schemas.microsoft.com/office/infopath/2007/PartnerControls"/>
    <xsd:element name="SharedWithUsers" ma:index="13"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Detalles de uso compartido" ma:internalName="SharedWithDetails" ma:readOnly="true">
      <xsd:simpleType>
        <xsd:restriction base="dms:Note">
          <xsd:maxLength value="255"/>
        </xsd:restriction>
      </xsd:simpleType>
    </xsd:element>
    <xsd:element name="TaxCatchAll" ma:index="23" nillable="true" ma:displayName="Taxonomy Catch All Column" ma:hidden="true" ma:list="{562fdf1e-ab49-4e73-8422-c511e73e809a}" ma:internalName="TaxCatchAll" ma:showField="CatchAllData" ma:web="86e5f244-6932-46f1-8acf-4e9a4913019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87f5185-7995-4c3f-801a-2e0c5ecbbcd7">
      <Terms xmlns="http://schemas.microsoft.com/office/infopath/2007/PartnerControls"/>
    </lcf76f155ced4ddcb4097134ff3c332f>
    <TaxCatchAll xmlns="86e5f244-6932-46f1-8acf-4e9a49130192" xsi:nil="true"/>
    <SharedWithUsers xmlns="86e5f244-6932-46f1-8acf-4e9a49130192">
      <UserInfo>
        <DisplayName/>
        <AccountId xsi:nil="true"/>
        <AccountType/>
      </UserInfo>
    </SharedWithUsers>
    <MediaLengthInSeconds xmlns="f87f5185-7995-4c3f-801a-2e0c5ecbbcd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939BC02-F7F4-46A4-8D2E-7571BB843C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7f5185-7995-4c3f-801a-2e0c5ecbbcd7"/>
    <ds:schemaRef ds:uri="86e5f244-6932-46f1-8acf-4e9a491301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CC94DD0-61FF-4ECC-87BB-F87A20FDB0A3}">
  <ds:schemaRefs>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purl.org/dc/terms/"/>
    <ds:schemaRef ds:uri="f87f5185-7995-4c3f-801a-2e0c5ecbbcd7"/>
    <ds:schemaRef ds:uri="http://schemas.openxmlformats.org/package/2006/metadata/core-properties"/>
    <ds:schemaRef ds:uri="86e5f244-6932-46f1-8acf-4e9a49130192"/>
    <ds:schemaRef ds:uri="http://www.w3.org/XML/1998/namespace"/>
    <ds:schemaRef ds:uri="http://purl.org/dc/dcmitype/"/>
  </ds:schemaRefs>
</ds:datastoreItem>
</file>

<file path=customXml/itemProps3.xml><?xml version="1.0" encoding="utf-8"?>
<ds:datastoreItem xmlns:ds="http://schemas.openxmlformats.org/officeDocument/2006/customXml" ds:itemID="{0814F3E0-5B6D-4ED8-8FDA-A58140C601E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Regional Hubs</Template>
  <TotalTime>990</TotalTime>
  <Words>849</Words>
  <Application>Microsoft Office PowerPoint</Application>
  <PresentationFormat>Widescreen</PresentationFormat>
  <Paragraphs>74</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Gilroy</vt:lpstr>
      <vt:lpstr>Gilroy Bold</vt:lpstr>
      <vt:lpstr>Gilroy Light</vt:lpstr>
      <vt:lpstr>Gilroy Medium</vt:lpstr>
      <vt:lpstr>Helvetica Neue Medium</vt:lpstr>
      <vt:lpstr>Office Theme</vt:lpstr>
      <vt:lpstr>SAN Regional Hubs</vt:lpstr>
      <vt:lpstr>SAN as an Impact Network</vt:lpstr>
      <vt:lpstr>Network Ecosystem</vt:lpstr>
      <vt:lpstr>Network Ecosystem</vt:lpstr>
      <vt:lpstr>Network Ecosystem</vt:lpstr>
      <vt:lpstr>Network Ecosystem</vt:lpstr>
      <vt:lpstr>Network Ecosystem</vt:lpstr>
      <vt:lpstr>Network Ecosystem</vt:lpstr>
      <vt:lpstr>Network Ecosystem</vt:lpstr>
      <vt:lpstr>Network Ecosystem</vt:lpstr>
      <vt:lpstr>Network Ecosystem</vt:lpstr>
      <vt:lpstr>Network Ecosystem</vt:lpstr>
      <vt:lpstr>EXERCISE</vt:lpstr>
      <vt:lpstr>EXERCISE</vt:lpstr>
      <vt:lpstr>EXERCISE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 Regional Hubs</dc:title>
  <dc:creator>Ana Galan</dc:creator>
  <cp:lastModifiedBy>Ana Galan</cp:lastModifiedBy>
  <cp:revision>1</cp:revision>
  <dcterms:created xsi:type="dcterms:W3CDTF">2024-05-30T14:43:39Z</dcterms:created>
  <dcterms:modified xsi:type="dcterms:W3CDTF">2024-06-05T06:30:48Z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0x010100314C6FA4DE2A45449F57F9E13E4DA89F</vt:lpwstr>
  </property>
  <property fmtid="{D5CDD505-2E9C-101B-9397-08002B2CF9AE}" pid="3" name="Order">
    <vt:r8>907700</vt:r8>
  </property>
  <property fmtid="{D5CDD505-2E9C-101B-9397-08002B2CF9AE}" pid="4" name="ComplianceAssetId">
    <vt:lpwstr/>
  </property>
  <property fmtid="{D5CDD505-2E9C-101B-9397-08002B2CF9AE}" pid="5" name="_ExtendedDescription">
    <vt:lpwstr/>
  </property>
  <property fmtid="{D5CDD505-2E9C-101B-9397-08002B2CF9AE}" pid="6" name="TriggerFlowInfo">
    <vt:lpwstr/>
  </property>
  <property fmtid="{D5CDD505-2E9C-101B-9397-08002B2CF9AE}" pid="7" name="MediaServiceImageTags">
    <vt:lpwstr/>
  </property>
</Properties>
</file>